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A8F4-A644-4F19-8F98-05B7C19659CF}" type="datetimeFigureOut">
              <a:rPr lang="tr-TR" smtClean="0"/>
              <a:t>26.03.2014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CD34-DCA0-4E31-9933-1A1C48A5F89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A8F4-A644-4F19-8F98-05B7C19659CF}" type="datetimeFigureOut">
              <a:rPr lang="tr-TR" smtClean="0"/>
              <a:t>26.03.2014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CD34-DCA0-4E31-9933-1A1C48A5F89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A8F4-A644-4F19-8F98-05B7C19659CF}" type="datetimeFigureOut">
              <a:rPr lang="tr-TR" smtClean="0"/>
              <a:t>26.03.2014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CD34-DCA0-4E31-9933-1A1C48A5F89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A8F4-A644-4F19-8F98-05B7C19659CF}" type="datetimeFigureOut">
              <a:rPr lang="tr-TR" smtClean="0"/>
              <a:t>26.03.2014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CD34-DCA0-4E31-9933-1A1C48A5F89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A8F4-A644-4F19-8F98-05B7C19659CF}" type="datetimeFigureOut">
              <a:rPr lang="tr-TR" smtClean="0"/>
              <a:t>26.03.2014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CD34-DCA0-4E31-9933-1A1C48A5F89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A8F4-A644-4F19-8F98-05B7C19659CF}" type="datetimeFigureOut">
              <a:rPr lang="tr-TR" smtClean="0"/>
              <a:t>26.03.2014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CD34-DCA0-4E31-9933-1A1C48A5F89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A8F4-A644-4F19-8F98-05B7C19659CF}" type="datetimeFigureOut">
              <a:rPr lang="tr-TR" smtClean="0"/>
              <a:t>26.03.2014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CD34-DCA0-4E31-9933-1A1C48A5F89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A8F4-A644-4F19-8F98-05B7C19659CF}" type="datetimeFigureOut">
              <a:rPr lang="tr-TR" smtClean="0"/>
              <a:t>26.03.2014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CD34-DCA0-4E31-9933-1A1C48A5F89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A8F4-A644-4F19-8F98-05B7C19659CF}" type="datetimeFigureOut">
              <a:rPr lang="tr-TR" smtClean="0"/>
              <a:t>26.03.2014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CD34-DCA0-4E31-9933-1A1C48A5F89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A8F4-A644-4F19-8F98-05B7C19659CF}" type="datetimeFigureOut">
              <a:rPr lang="tr-TR" smtClean="0"/>
              <a:t>26.03.2014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CD34-DCA0-4E31-9933-1A1C48A5F89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A8F4-A644-4F19-8F98-05B7C19659CF}" type="datetimeFigureOut">
              <a:rPr lang="tr-TR" smtClean="0"/>
              <a:t>26.03.2014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FCD34-DCA0-4E31-9933-1A1C48A5F89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8A8F4-A644-4F19-8F98-05B7C19659CF}" type="datetimeFigureOut">
              <a:rPr lang="tr-TR" smtClean="0"/>
              <a:t>26.03.2014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FCD34-DCA0-4E31-9933-1A1C48A5F89E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"/>
            <a:ext cx="5429288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5944" y="5214950"/>
            <a:ext cx="56007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30713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1578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5021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02907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9719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0195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9719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9338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94335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9528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46" y="71414"/>
            <a:ext cx="6643702" cy="672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9243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52311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725749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897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798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909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646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5748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Ekran Gösterisi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Ofis Teması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fraktal33</dc:creator>
  <cp:lastModifiedBy>AHMET YILMAZ</cp:lastModifiedBy>
  <cp:revision>3</cp:revision>
  <dcterms:created xsi:type="dcterms:W3CDTF">2014-03-26T20:14:22Z</dcterms:created>
  <dcterms:modified xsi:type="dcterms:W3CDTF">2014-03-26T20:40:00Z</dcterms:modified>
</cp:coreProperties>
</file>