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9144000" cy="6858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4" y="-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27.3.2014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o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875499"/>
              </p:ext>
            </p:extLst>
          </p:nvPr>
        </p:nvGraphicFramePr>
        <p:xfrm>
          <a:off x="1640632" y="44624"/>
          <a:ext cx="6624736" cy="84442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99259"/>
                <a:gridCol w="1173058"/>
                <a:gridCol w="3952419"/>
              </a:tblGrid>
              <a:tr h="52457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 b="1" dirty="0">
                          <a:effectLst/>
                          <a:latin typeface="Times New Roman"/>
                          <a:ea typeface="Times New Roman"/>
                        </a:rPr>
                        <a:t>AKÇAABAT İMKB ANADOLU LİSESİ</a:t>
                      </a:r>
                      <a:endParaRPr lang="tr-TR" sz="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 dirty="0" smtClean="0">
                          <a:effectLst/>
                          <a:latin typeface="Times New Roman"/>
                          <a:ea typeface="Times New Roman"/>
                        </a:rPr>
                        <a:t>2013-2014 </a:t>
                      </a:r>
                      <a:r>
                        <a:rPr lang="tr-TR" sz="800" dirty="0">
                          <a:effectLst/>
                          <a:latin typeface="Times New Roman"/>
                          <a:ea typeface="Times New Roman"/>
                        </a:rPr>
                        <a:t>EĞİTİM-ÖĞRETİM YILI </a:t>
                      </a:r>
                      <a:r>
                        <a:rPr lang="tr-TR" sz="800" dirty="0" smtClean="0">
                          <a:effectLst/>
                          <a:latin typeface="Times New Roman"/>
                          <a:ea typeface="Times New Roman"/>
                        </a:rPr>
                        <a:t>10.SINIFLAR  COĞRAFYA </a:t>
                      </a:r>
                      <a:r>
                        <a:rPr lang="tr-TR" sz="800" dirty="0">
                          <a:effectLst/>
                          <a:latin typeface="Times New Roman"/>
                          <a:ea typeface="Times New Roman"/>
                        </a:rPr>
                        <a:t>DERSİ                                                  </a:t>
                      </a:r>
                      <a:endParaRPr lang="tr-TR" sz="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 dirty="0" smtClean="0">
                          <a:effectLst/>
                          <a:latin typeface="Times New Roman"/>
                          <a:ea typeface="Times New Roman"/>
                        </a:rPr>
                        <a:t>   II. </a:t>
                      </a:r>
                      <a:r>
                        <a:rPr lang="tr-TR" sz="800" dirty="0">
                          <a:effectLst/>
                          <a:latin typeface="Times New Roman"/>
                          <a:ea typeface="Times New Roman"/>
                        </a:rPr>
                        <a:t>DÖNEM </a:t>
                      </a:r>
                      <a:r>
                        <a:rPr lang="tr-TR" sz="800" dirty="0" smtClean="0">
                          <a:effectLst/>
                          <a:latin typeface="Times New Roman"/>
                          <a:ea typeface="Times New Roman"/>
                        </a:rPr>
                        <a:t>I.SINAV </a:t>
                      </a:r>
                      <a:r>
                        <a:rPr lang="tr-TR" sz="800" dirty="0">
                          <a:effectLst/>
                          <a:latin typeface="Times New Roman"/>
                          <a:ea typeface="Times New Roman"/>
                        </a:rPr>
                        <a:t>(ORTAK)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1652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 b="1">
                          <a:effectLst/>
                          <a:latin typeface="Times New Roman"/>
                          <a:ea typeface="Times New Roman"/>
                        </a:rPr>
                        <a:t>SINIFI :</a:t>
                      </a:r>
                      <a:endParaRPr lang="tr-T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 b="1">
                          <a:effectLst/>
                          <a:latin typeface="Times New Roman"/>
                          <a:ea typeface="Times New Roman"/>
                        </a:rPr>
                        <a:t>NO :</a:t>
                      </a:r>
                      <a:endParaRPr lang="tr-T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 b="1" dirty="0">
                          <a:effectLst/>
                          <a:latin typeface="Times New Roman"/>
                          <a:ea typeface="Times New Roman"/>
                        </a:rPr>
                        <a:t>ADI, SOYADI:</a:t>
                      </a:r>
                      <a:endParaRPr lang="tr-TR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607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800" b="1" dirty="0" smtClean="0">
                          <a:effectLst/>
                          <a:latin typeface="Book Antiqua"/>
                          <a:ea typeface="Times New Roman"/>
                        </a:rPr>
                        <a:t>Hepinize </a:t>
                      </a:r>
                      <a:r>
                        <a:rPr lang="tr-TR" sz="800" b="1" dirty="0">
                          <a:effectLst/>
                          <a:latin typeface="Book Antiqua"/>
                          <a:ea typeface="Times New Roman"/>
                        </a:rPr>
                        <a:t>başarılar dilerim.</a:t>
                      </a:r>
                      <a:endParaRPr lang="tr-TR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ikdörtgen 1"/>
          <p:cNvSpPr/>
          <p:nvPr/>
        </p:nvSpPr>
        <p:spPr>
          <a:xfrm>
            <a:off x="56456" y="980728"/>
            <a:ext cx="4464496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Metin kutusu 44"/>
          <p:cNvSpPr txBox="1"/>
          <p:nvPr/>
        </p:nvSpPr>
        <p:spPr>
          <a:xfrm>
            <a:off x="200472" y="967223"/>
            <a:ext cx="41764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b="1" dirty="0" smtClean="0"/>
              <a:t>Aşağıdaki şekilde Orta Karadeniz’de bitki türlerinin değişimi gösterilmiştir. Bitki türlerinin dağılışını ve bu dağılışta etkili olan faktörleri yazınız.(10p)</a:t>
            </a:r>
            <a:endParaRPr lang="tr-TR" sz="1100" b="1" dirty="0"/>
          </a:p>
        </p:txBody>
      </p:sp>
      <p:sp>
        <p:nvSpPr>
          <p:cNvPr id="46" name="Dikdörtgen 45"/>
          <p:cNvSpPr/>
          <p:nvPr/>
        </p:nvSpPr>
        <p:spPr>
          <a:xfrm>
            <a:off x="4664968" y="980728"/>
            <a:ext cx="5112568" cy="25202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976" y="1017342"/>
            <a:ext cx="2664296" cy="122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Metin kutusu 48"/>
          <p:cNvSpPr txBox="1"/>
          <p:nvPr/>
        </p:nvSpPr>
        <p:spPr>
          <a:xfrm>
            <a:off x="7401272" y="1017342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smtClean="0"/>
              <a:t>Yandaki şekilde görülen yağış türünün </a:t>
            </a:r>
            <a:r>
              <a:rPr lang="tr-TR" sz="1000" b="1" u="sng" dirty="0" smtClean="0"/>
              <a:t>adını, oluşum şeklini, en fazla görülen bölgelerimizi ve buralarda görülmesinin temel nedenini</a:t>
            </a:r>
            <a:r>
              <a:rPr lang="tr-TR" sz="1000" b="1" dirty="0" smtClean="0"/>
              <a:t> yazınız. (12)</a:t>
            </a:r>
            <a:endParaRPr lang="tr-TR" sz="1000" b="1" dirty="0"/>
          </a:p>
        </p:txBody>
      </p:sp>
      <p:sp>
        <p:nvSpPr>
          <p:cNvPr id="51" name="Dikdörtgen 50"/>
          <p:cNvSpPr/>
          <p:nvPr/>
        </p:nvSpPr>
        <p:spPr>
          <a:xfrm>
            <a:off x="4664968" y="3573016"/>
            <a:ext cx="5112568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aphicFrame>
        <p:nvGraphicFramePr>
          <p:cNvPr id="53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864186"/>
              </p:ext>
            </p:extLst>
          </p:nvPr>
        </p:nvGraphicFramePr>
        <p:xfrm>
          <a:off x="4700971" y="3861048"/>
          <a:ext cx="5040561" cy="1456944"/>
        </p:xfrm>
        <a:graphic>
          <a:graphicData uri="http://schemas.openxmlformats.org/drawingml/2006/table">
            <a:tbl>
              <a:tblPr/>
              <a:tblGrid>
                <a:gridCol w="1690038"/>
                <a:gridCol w="1066076"/>
                <a:gridCol w="1116841"/>
                <a:gridCol w="1167606"/>
              </a:tblGrid>
              <a:tr h="3486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İKLİM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 FAZLA YAĞIŞLI MEVSİM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 AZ YAĞIŞLI MEVSİM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YAĞIŞ OLUŞUM ŞEKLİ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4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Akdeniz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4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Karadeniz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4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İç Anadolu Karasal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7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Doğu Anadolu Karasal Erzurum-Kars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SzPct val="8000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SzPct val="70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" name="Metin kutusu 51"/>
          <p:cNvSpPr txBox="1"/>
          <p:nvPr/>
        </p:nvSpPr>
        <p:spPr>
          <a:xfrm>
            <a:off x="4736976" y="3573016"/>
            <a:ext cx="5040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00" b="1" dirty="0" smtClean="0"/>
              <a:t>Aşağıda verilen tabloyu uygun bir şekilde doldurunuz. (12)</a:t>
            </a:r>
            <a:endParaRPr lang="tr-TR" sz="1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1506045"/>
            <a:ext cx="4464496" cy="127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Dikdörtgen 53"/>
          <p:cNvSpPr/>
          <p:nvPr/>
        </p:nvSpPr>
        <p:spPr>
          <a:xfrm>
            <a:off x="56456" y="4869160"/>
            <a:ext cx="4464496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4869161"/>
            <a:ext cx="159623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Metin kutusu 54"/>
          <p:cNvSpPr txBox="1"/>
          <p:nvPr/>
        </p:nvSpPr>
        <p:spPr>
          <a:xfrm>
            <a:off x="1652693" y="4869160"/>
            <a:ext cx="28682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smtClean="0"/>
              <a:t>Yandaki nüfus piramidinin ait olduğu ülkenin özelliklerini yazınız. (9)</a:t>
            </a:r>
            <a:endParaRPr lang="tr-TR" sz="1000" b="1" dirty="0"/>
          </a:p>
        </p:txBody>
      </p:sp>
      <p:sp>
        <p:nvSpPr>
          <p:cNvPr id="56" name="Dikdörtgen 55"/>
          <p:cNvSpPr/>
          <p:nvPr/>
        </p:nvSpPr>
        <p:spPr>
          <a:xfrm>
            <a:off x="4664968" y="5409221"/>
            <a:ext cx="5112568" cy="13321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7" name="Metin kutusu 56"/>
          <p:cNvSpPr txBox="1"/>
          <p:nvPr/>
        </p:nvSpPr>
        <p:spPr>
          <a:xfrm>
            <a:off x="4736976" y="5445224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err="1" smtClean="0"/>
              <a:t>Psodömaki</a:t>
            </a:r>
            <a:r>
              <a:rPr lang="tr-TR" sz="1000" b="1" dirty="0" smtClean="0"/>
              <a:t> nedir? </a:t>
            </a:r>
            <a:r>
              <a:rPr lang="tr-TR" sz="1000" b="1" dirty="0"/>
              <a:t> </a:t>
            </a:r>
            <a:r>
              <a:rPr lang="tr-TR" sz="1000" b="1" dirty="0" err="1" smtClean="0"/>
              <a:t>Relikt</a:t>
            </a:r>
            <a:r>
              <a:rPr lang="tr-TR" sz="1000" b="1" dirty="0" smtClean="0"/>
              <a:t> ve endemik bitki nedir? Açıklayınız. (12)</a:t>
            </a:r>
            <a:endParaRPr lang="tr-TR" sz="1000" b="1" dirty="0"/>
          </a:p>
        </p:txBody>
      </p:sp>
    </p:spTree>
    <p:extLst>
      <p:ext uri="{BB962C8B-B14F-4D97-AF65-F5344CB8AC3E}">
        <p14:creationId xmlns:p14="http://schemas.microsoft.com/office/powerpoint/2010/main" val="353434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28464" y="116632"/>
            <a:ext cx="3888432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80" y="548680"/>
            <a:ext cx="3321943" cy="167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128464" y="116632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smtClean="0"/>
              <a:t>Aşağıda, Türkiye’de etkili olan rüzgarlar verilmiştir. Noktalı yerlere oklarla gösterilen rüzgarların adlarını yazınız. (10p)</a:t>
            </a:r>
            <a:endParaRPr lang="tr-TR" sz="1000" b="1" dirty="0"/>
          </a:p>
        </p:txBody>
      </p:sp>
      <p:sp>
        <p:nvSpPr>
          <p:cNvPr id="11" name="Dikdörtgen 10"/>
          <p:cNvSpPr/>
          <p:nvPr/>
        </p:nvSpPr>
        <p:spPr>
          <a:xfrm>
            <a:off x="4160912" y="116632"/>
            <a:ext cx="5688632" cy="33843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131515"/>
            <a:ext cx="3501060" cy="184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Metin kutusu 12"/>
          <p:cNvSpPr txBox="1"/>
          <p:nvPr/>
        </p:nvSpPr>
        <p:spPr>
          <a:xfrm>
            <a:off x="7761312" y="188640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smtClean="0"/>
              <a:t>Yanda Ocak ayı ortalama sıcaklık dağılışı haritası verilmiştir. Haritayı incelediğinizde elde ettiğiniz sonuçları ve bu sonuçları ortaya çıkaran nedenleri yazınız. (12p)</a:t>
            </a:r>
            <a:endParaRPr lang="tr-TR" sz="1000" b="1" dirty="0"/>
          </a:p>
        </p:txBody>
      </p:sp>
      <p:sp>
        <p:nvSpPr>
          <p:cNvPr id="15" name="Dikdörtgen 14"/>
          <p:cNvSpPr/>
          <p:nvPr/>
        </p:nvSpPr>
        <p:spPr>
          <a:xfrm>
            <a:off x="128464" y="2348880"/>
            <a:ext cx="3888432" cy="18880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2" name="Resim 3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7" b="13611"/>
          <a:stretch/>
        </p:blipFill>
        <p:spPr bwMode="auto">
          <a:xfrm>
            <a:off x="128464" y="2708920"/>
            <a:ext cx="3869859" cy="15279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Metin kutusu 15"/>
          <p:cNvSpPr txBox="1"/>
          <p:nvPr/>
        </p:nvSpPr>
        <p:spPr>
          <a:xfrm>
            <a:off x="272480" y="2348880"/>
            <a:ext cx="3432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smtClean="0"/>
              <a:t>Aşağıdaki haritada Türkiye’nin bazı ovaları gösterilmiştir. Bu ovaların isimlerini yanlarına yazınız. (10p)</a:t>
            </a:r>
            <a:endParaRPr lang="tr-TR" sz="1000" b="1" dirty="0"/>
          </a:p>
        </p:txBody>
      </p:sp>
      <p:sp>
        <p:nvSpPr>
          <p:cNvPr id="17" name="Dikdörtgen 16"/>
          <p:cNvSpPr/>
          <p:nvPr/>
        </p:nvSpPr>
        <p:spPr>
          <a:xfrm>
            <a:off x="128464" y="4293096"/>
            <a:ext cx="3888432" cy="24482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81" y="4872766"/>
            <a:ext cx="3653036" cy="178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Metin kutusu 35"/>
          <p:cNvSpPr txBox="1"/>
          <p:nvPr/>
        </p:nvSpPr>
        <p:spPr>
          <a:xfrm>
            <a:off x="277466" y="4293096"/>
            <a:ext cx="3432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smtClean="0"/>
              <a:t>Aşağıdaki haritada Türkiye’nin bazı dağları işaretlenerek gösterilmiştir. Bu dağların isimlerini yanlarına yazınız. (5p)</a:t>
            </a:r>
            <a:endParaRPr lang="tr-TR" sz="1000" b="1" dirty="0"/>
          </a:p>
        </p:txBody>
      </p:sp>
      <p:sp>
        <p:nvSpPr>
          <p:cNvPr id="19" name="Oval 18"/>
          <p:cNvSpPr/>
          <p:nvPr/>
        </p:nvSpPr>
        <p:spPr>
          <a:xfrm rot="2700781">
            <a:off x="526323" y="4942971"/>
            <a:ext cx="288032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Oval 37"/>
          <p:cNvSpPr/>
          <p:nvPr/>
        </p:nvSpPr>
        <p:spPr>
          <a:xfrm rot="596875">
            <a:off x="432991" y="5396472"/>
            <a:ext cx="288032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Oval 38"/>
          <p:cNvSpPr/>
          <p:nvPr/>
        </p:nvSpPr>
        <p:spPr>
          <a:xfrm rot="596875">
            <a:off x="2704257" y="5972536"/>
            <a:ext cx="288032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0" name="Oval 39"/>
          <p:cNvSpPr/>
          <p:nvPr/>
        </p:nvSpPr>
        <p:spPr>
          <a:xfrm rot="596875">
            <a:off x="3424337" y="5468480"/>
            <a:ext cx="288032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Oval 40"/>
          <p:cNvSpPr/>
          <p:nvPr/>
        </p:nvSpPr>
        <p:spPr>
          <a:xfrm rot="596875">
            <a:off x="1520450" y="4977496"/>
            <a:ext cx="484932" cy="2503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Dikdörtgen 19"/>
          <p:cNvSpPr/>
          <p:nvPr/>
        </p:nvSpPr>
        <p:spPr>
          <a:xfrm>
            <a:off x="4160912" y="3645024"/>
            <a:ext cx="5688632" cy="309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4104053"/>
            <a:ext cx="3036318" cy="141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230" y="4240113"/>
            <a:ext cx="2652314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Metin kutusu 20"/>
          <p:cNvSpPr txBox="1"/>
          <p:nvPr/>
        </p:nvSpPr>
        <p:spPr>
          <a:xfrm>
            <a:off x="4160912" y="3789040"/>
            <a:ext cx="5616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00" b="1" dirty="0" smtClean="0"/>
              <a:t>Aşağıdaki kaynak tiplerinin adlarını yazınız ve oluşum şekillerini kısaca açıklayınız. (8p)</a:t>
            </a:r>
            <a:endParaRPr lang="tr-TR" sz="1000" b="1" dirty="0"/>
          </a:p>
        </p:txBody>
      </p:sp>
      <p:sp>
        <p:nvSpPr>
          <p:cNvPr id="2048" name="Çarpma 2047"/>
          <p:cNvSpPr/>
          <p:nvPr/>
        </p:nvSpPr>
        <p:spPr>
          <a:xfrm>
            <a:off x="492134" y="1196752"/>
            <a:ext cx="356410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8" name="Çarpma 47"/>
          <p:cNvSpPr/>
          <p:nvPr/>
        </p:nvSpPr>
        <p:spPr>
          <a:xfrm>
            <a:off x="3211943" y="1171906"/>
            <a:ext cx="356410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306264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225</Words>
  <Application>Microsoft Office PowerPoint</Application>
  <PresentationFormat>A4 Kağıt (210x297 mm)</PresentationFormat>
  <Paragraphs>25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3" baseType="lpstr">
      <vt:lpstr>Ofis Teması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TANERARSLAN</dc:creator>
  <cp:lastModifiedBy>TANERARSLAN</cp:lastModifiedBy>
  <cp:revision>67</cp:revision>
  <dcterms:created xsi:type="dcterms:W3CDTF">2013-12-16T17:10:40Z</dcterms:created>
  <dcterms:modified xsi:type="dcterms:W3CDTF">2014-03-27T20:47:18Z</dcterms:modified>
</cp:coreProperties>
</file>