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72" r:id="rId11"/>
    <p:sldId id="271" r:id="rId12"/>
    <p:sldId id="270" r:id="rId13"/>
    <p:sldId id="269" r:id="rId14"/>
    <p:sldId id="268" r:id="rId15"/>
    <p:sldId id="267" r:id="rId16"/>
    <p:sldId id="266" r:id="rId17"/>
    <p:sldId id="273" r:id="rId18"/>
    <p:sldId id="274" r:id="rId19"/>
    <p:sldId id="275" r:id="rId20"/>
    <p:sldId id="280" r:id="rId21"/>
    <p:sldId id="279" r:id="rId22"/>
    <p:sldId id="278" r:id="rId23"/>
    <p:sldId id="277" r:id="rId24"/>
    <p:sldId id="276" r:id="rId25"/>
    <p:sldId id="281" r:id="rId26"/>
    <p:sldId id="288" r:id="rId27"/>
    <p:sldId id="282" r:id="rId28"/>
    <p:sldId id="283" r:id="rId29"/>
    <p:sldId id="287" r:id="rId30"/>
    <p:sldId id="286" r:id="rId31"/>
    <p:sldId id="285" r:id="rId32"/>
    <p:sldId id="284" r:id="rId33"/>
    <p:sldId id="289" r:id="rId34"/>
    <p:sldId id="290" r:id="rId35"/>
    <p:sldId id="291" r:id="rId36"/>
    <p:sldId id="292" r:id="rId37"/>
    <p:sldId id="294" r:id="rId3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AA225-229C-4B0C-9E0C-DE4554BE690D}" type="datetimeFigureOut">
              <a:rPr lang="tr-TR" smtClean="0"/>
              <a:t>01.05.2014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37612-A191-47D9-A3B8-C94E6324E845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37612-A191-47D9-A3B8-C94E6324E845}" type="slidenum">
              <a:rPr lang="tr-TR" smtClean="0"/>
              <a:t>36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658E9-87A6-4E33-84AE-0AB3822154F4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18398-5492-493F-B63D-B0E41E8EB7E6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FE94E-46C0-4779-9706-B80041B27FFC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1AEC1-EC1B-4C4D-8972-221923428795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60BE-10F0-4C5D-82FF-45ECBE22DB25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B5BF-656C-4306-B05C-91FFB659F831}" type="datetime1">
              <a:rPr lang="tr-TR" smtClean="0"/>
              <a:t>01.05.2014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22375-D12B-4943-A641-533F6CBE14AD}" type="datetime1">
              <a:rPr lang="tr-TR" smtClean="0"/>
              <a:t>01.05.2014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E8F04-8607-48E8-B6F2-C401D71926DA}" type="datetime1">
              <a:rPr lang="tr-TR" smtClean="0"/>
              <a:t>01.05.2014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ACB6C-F446-46F3-9113-96F13D18FE79}" type="datetime1">
              <a:rPr lang="tr-TR" smtClean="0"/>
              <a:t>01.05.2014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3E964-21C2-4CCB-8C02-E381F9781CB5}" type="datetime1">
              <a:rPr lang="tr-TR" smtClean="0"/>
              <a:t>01.05.2014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86BCA-8AAF-4961-BD53-1FF8EA3345C9}" type="datetime1">
              <a:rPr lang="tr-TR" smtClean="0"/>
              <a:t>01.05.2014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7C2C6-3420-4909-AF76-D991BD81B369}" type="datetime1">
              <a:rPr lang="tr-TR" smtClean="0"/>
              <a:t>01.05.2014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000" dirty="0" smtClean="0">
                <a:solidFill>
                  <a:srgbClr val="0070C0"/>
                </a:solidFill>
              </a:rPr>
              <a:t>DİK ÜÇGEN</a:t>
            </a:r>
            <a:endParaRPr lang="tr-TR" sz="8000" dirty="0">
              <a:solidFill>
                <a:srgbClr val="0070C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6000" dirty="0" smtClean="0">
                <a:solidFill>
                  <a:srgbClr val="002060"/>
                </a:solidFill>
              </a:rPr>
              <a:t>Özellikler-Örnekler</a:t>
            </a:r>
          </a:p>
          <a:p>
            <a:endParaRPr lang="tr-TR" sz="6000" dirty="0">
              <a:solidFill>
                <a:srgbClr val="002060"/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704856" cy="365125"/>
          </a:xfrm>
        </p:spPr>
        <p:txBody>
          <a:bodyPr/>
          <a:lstStyle/>
          <a:p>
            <a:r>
              <a:rPr lang="pt-BR" b="1" dirty="0" smtClean="0">
                <a:solidFill>
                  <a:srgbClr val="C00000"/>
                </a:solidFill>
              </a:rPr>
              <a:t>Ali SANCI-Mat</a:t>
            </a:r>
            <a:r>
              <a:rPr lang="tr-TR" b="1" dirty="0" err="1" smtClean="0">
                <a:solidFill>
                  <a:srgbClr val="C00000"/>
                </a:solidFill>
              </a:rPr>
              <a:t>ematik</a:t>
            </a:r>
            <a:r>
              <a:rPr lang="tr-TR" b="1" dirty="0" smtClean="0">
                <a:solidFill>
                  <a:srgbClr val="C00000"/>
                </a:solidFill>
              </a:rPr>
              <a:t> </a:t>
            </a:r>
            <a:r>
              <a:rPr lang="pt-BR" b="1" dirty="0" smtClean="0">
                <a:solidFill>
                  <a:srgbClr val="C00000"/>
                </a:solidFill>
              </a:rPr>
              <a:t>Öğr</a:t>
            </a:r>
            <a:r>
              <a:rPr lang="tr-TR" b="1" dirty="0" smtClean="0">
                <a:solidFill>
                  <a:srgbClr val="C00000"/>
                </a:solidFill>
              </a:rPr>
              <a:t>e</a:t>
            </a:r>
            <a:r>
              <a:rPr lang="pt-BR" b="1" dirty="0" smtClean="0">
                <a:solidFill>
                  <a:srgbClr val="C00000"/>
                </a:solidFill>
              </a:rPr>
              <a:t>t</a:t>
            </a:r>
            <a:r>
              <a:rPr lang="tr-TR" b="1" dirty="0" smtClean="0">
                <a:solidFill>
                  <a:srgbClr val="C00000"/>
                </a:solidFill>
              </a:rPr>
              <a:t>meni</a:t>
            </a:r>
            <a:r>
              <a:rPr lang="pt-BR" b="1" dirty="0" smtClean="0">
                <a:solidFill>
                  <a:srgbClr val="C00000"/>
                </a:solidFill>
              </a:rPr>
              <a:t>-Çorum Anadolu Lisesi</a:t>
            </a:r>
            <a:endParaRPr lang="tr-T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Özellik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pekiyi\Desktop\YENİ-DOSYAM-2014\9.SINIF-MATEMATİK\Konu-Anlatım\ÜÇGENLER\DİK ÜÇGEN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229600" cy="3090515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pekiyi\Desktop\YENİ-DOSYAM-2014\9.SINIF-MATEMATİK\Konu-Anlatım\ÜÇGENLER\DİK ÜÇGEN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8229600" cy="2782089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ekiyi\Desktop\YENİ-DOSYAM-2014\9.SINIF-MATEMATİK\Konu-Anlatım\ÜÇGENLER\DİK ÜÇGEN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371234" cy="482453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ekiyi\Desktop\YENİ-DOSYAM-2014\9.SINIF-MATEMATİK\Konu-Anlatım\ÜÇGENLER\DİK ÜÇGEN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29600" cy="3807069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ekiyi\Desktop\YENİ-DOSYAM-2014\9.SINIF-MATEMATİK\Konu-Anlatım\ÜÇGENLER\DİK ÜÇGEN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229600" cy="2795657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pekiyi\Desktop\YENİ-DOSYAM-2014\9.SINIF-MATEMATİK\Konu-Anlatım\ÜÇGENLER\DİK ÜÇGEN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086725" cy="3276600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ÖKLİD KURALI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Users\pekiyi\Desktop\YENİ-DOSYAM-2014\9.SINIF-MATEMATİK\Konu-Anlatım\ÜÇGENLER\DİK ÜÇGEN\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8229600" cy="2573939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pekiyi\Desktop\YENİ-DOSYAM-2014\9.SINIF-MATEMATİK\Konu-Anlatım\ÜÇGENLER\DİK ÜÇGEN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29600" cy="3015492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Öklid kuralları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pekiyi\Desktop\YENİ-DOSYAM-2014\9.SINIF-MATEMATİK\Konu-Anlatım\ÜÇGENLER\DİK ÜÇGEN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29600" cy="269395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ekiyi\Desktop\YENİ-DOSYAM-2014\9.SINIF-MATEMATİK\Konu-Anlatım\ÜÇGENLER\DİK ÜÇGEN\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229600" cy="2925501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Özellik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pekiyi\Desktop\YENİ-DOSYAM-2014\9.SINIF-MATEMATİK\Konu-Anlatım\ÜÇGENLER\DİK ÜÇGEN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5202743" cy="4525963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Özellik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19458" name="Picture 2" descr="C:\Users\pekiyi\Desktop\YENİ-DOSYAM-2014\9.SINIF-MATEMATİK\Konu-Anlatım\ÜÇGENLER\DİK ÜÇGEN\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381875" cy="3486150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pekiyi\Desktop\YENİ-DOSYAM-2014\9.SINIF-MATEMATİK\Konu-Anlatım\ÜÇGENLER\DİK ÜÇGEN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8229600" cy="259580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pekiyi\Desktop\YENİ-DOSYAM-2014\9.SINIF-MATEMATİK\Konu-Anlatım\ÜÇGENLER\DİK ÜÇGEN\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229600" cy="260525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pekiyi\Desktop\YENİ-DOSYAM-2014\9.SINIF-MATEMATİK\Konu-Anlatım\ÜÇGENLER\DİK ÜÇGEN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04664"/>
            <a:ext cx="5258104" cy="4525963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pekiyi\Desktop\YENİ-DOSYAM-2014\9.SINIF-MATEMATİK\Konu-Anlatım\ÜÇGENLER\DİK ÜÇGEN\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6994576" cy="3888432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pekiyi\Desktop\YENİ-DOSYAM-2014\9.SINIF-MATEMATİK\Konu-Anlatım\ÜÇGENLER\DİK ÜÇGEN\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201666" cy="4248472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pekiyi\Desktop\YENİ-DOSYAM-2014\9.SINIF-MATEMATİK\Konu-Anlatım\ÜÇGENLER\DİK ÜÇGEN\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7143281" cy="3672408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pekiyi\Desktop\YENİ-DOSYAM-2014\9.SINIF-MATEMATİK\Konu-Anlatım\ÜÇGENLER\DİK ÜÇGEN\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6539117" cy="381642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pekiyi\Desktop\YENİ-DOSYAM-2014\9.SINIF-MATEMATİK\Konu-Anlatım\ÜÇGENLER\DİK ÜÇGEN\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60648"/>
            <a:ext cx="5616624" cy="4947529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pekiyi\Desktop\YENİ-DOSYAM-2014\9.SINIF-MATEMATİK\Konu-Anlatım\ÜÇGENLER\DİK ÜÇGEN\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773270" cy="4392488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kiyi\Desktop\YENİ-DOSYAM-2014\9.SINIF-MATEMATİK\Konu-Anlatım\ÜÇGENLER\DİK ÜÇGEN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26878" cy="309634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pekiyi\Desktop\YENİ-DOSYAM-2014\9.SINIF-MATEMATİK\Konu-Anlatım\ÜÇGENLER\DİK ÜÇGEN\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5869340" cy="482453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pekiyi\Desktop\YENİ-DOSYAM-2014\9.SINIF-MATEMATİK\Konu-Anlatım\ÜÇGENLER\DİK ÜÇGEN\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6247110" cy="4248472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pekiyi\Desktop\YENİ-DOSYAM-2014\9.SINIF-MATEMATİK\Konu-Anlatım\ÜÇGENLER\DİK ÜÇGEN\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5040560" cy="5790321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pekiyi\Desktop\YENİ-DOSYAM-2014\9.SINIF-MATEMATİK\Konu-Anlatım\ÜÇGENLER\DİK ÜÇGEN\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4464496" cy="515254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pekiyi\Desktop\YENİ-DOSYAM-2014\9.SINIF-MATEMATİK\Konu-Anlatım\ÜÇGENLER\DİK ÜÇGEN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5430693" cy="446449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pekiyi\Desktop\YENİ-DOSYAM-2014\9.SINIF-MATEMATİK\Konu-Anlatım\ÜÇGENLER\DİK ÜÇGEN\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4135602" cy="525658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pekiyi\Desktop\YENİ-DOSYAM-2014\9.SINIF-MATEMATİK\Konu-Anlatım\ÜÇGENLER\DİK ÜÇGEN\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4549772" cy="4824536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pekiyi\Desktop\YENİ-DOSYAM-2014\9.SINIF-MATEMATİK\Konu-Anlatım\ÜÇGENLER\DİK ÜÇGEN\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5645018" cy="5040560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ekiyi\Desktop\YENİ-DOSYAM-2014\9.SINIF-MATEMATİK\Konu-Anlatım\ÜÇGENLER\DİK ÜÇGEN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029575" cy="2943225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ekiyi\Desktop\YENİ-DOSYAM-2014\9.SINIF-MATEMATİK\Konu-Anlatım\ÜÇGENLER\DİK ÜÇGEN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29600" cy="2601454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ekiyi\Desktop\YENİ-DOSYAM-2014\9.SINIF-MATEMATİK\Konu-Anlatım\ÜÇGENLER\DİK ÜÇGEN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29600" cy="2712219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Özellik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pekiyi\Desktop\YENİ-DOSYAM-2014\9.SINIF-MATEMATİK\Konu-Anlatım\ÜÇGENLER\DİK ÜÇGEN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229600" cy="2181760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ekiyi\Desktop\YENİ-DOSYAM-2014\9.SINIF-MATEMATİK\Konu-Anlatım\ÜÇGENLER\DİK ÜÇGEN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6515100" cy="3667125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ekiyi\Desktop\YENİ-DOSYAM-2014\9.SINIF-MATEMATİK\Konu-Anlatım\ÜÇGENLER\DİK ÜÇGEN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839075" cy="3600450"/>
          </a:xfrm>
          <a:prstGeom prst="rect">
            <a:avLst/>
          </a:prstGeom>
          <a:noFill/>
        </p:spPr>
      </p:pic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238</Words>
  <Application>Microsoft Office PowerPoint</Application>
  <PresentationFormat>Ekran Gösterisi (4:3)</PresentationFormat>
  <Paragraphs>46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37</vt:i4>
      </vt:variant>
    </vt:vector>
  </HeadingPairs>
  <TitlesOfParts>
    <vt:vector size="38" baseType="lpstr">
      <vt:lpstr>Ofis Teması</vt:lpstr>
      <vt:lpstr>DİK ÜÇGEN</vt:lpstr>
      <vt:lpstr>Özellik</vt:lpstr>
      <vt:lpstr>Slayt 3</vt:lpstr>
      <vt:lpstr>Slayt 4</vt:lpstr>
      <vt:lpstr>Slayt 5</vt:lpstr>
      <vt:lpstr>Slayt 6</vt:lpstr>
      <vt:lpstr>Özellik</vt:lpstr>
      <vt:lpstr>Slayt 8</vt:lpstr>
      <vt:lpstr>Slayt 9</vt:lpstr>
      <vt:lpstr>Özellik</vt:lpstr>
      <vt:lpstr>Slayt 11</vt:lpstr>
      <vt:lpstr>Slayt 12</vt:lpstr>
      <vt:lpstr>Slayt 13</vt:lpstr>
      <vt:lpstr>Slayt 14</vt:lpstr>
      <vt:lpstr>Slayt 15</vt:lpstr>
      <vt:lpstr>ÖKLİD KURALI</vt:lpstr>
      <vt:lpstr>Slayt 17</vt:lpstr>
      <vt:lpstr>Öklid kuralları</vt:lpstr>
      <vt:lpstr>Slayt 19</vt:lpstr>
      <vt:lpstr>Özellik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DİK ÜÇGEN</dc:title>
  <dc:creator>pekiyi</dc:creator>
  <cp:lastModifiedBy>pekiyi</cp:lastModifiedBy>
  <cp:revision>22</cp:revision>
  <dcterms:created xsi:type="dcterms:W3CDTF">2014-05-01T11:49:01Z</dcterms:created>
  <dcterms:modified xsi:type="dcterms:W3CDTF">2014-05-01T12:03:40Z</dcterms:modified>
</cp:coreProperties>
</file>