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62" r:id="rId5"/>
    <p:sldId id="263" r:id="rId6"/>
    <p:sldId id="258" r:id="rId7"/>
    <p:sldId id="261" r:id="rId8"/>
    <p:sldId id="259" r:id="rId9"/>
    <p:sldId id="272" r:id="rId10"/>
    <p:sldId id="273" r:id="rId11"/>
    <p:sldId id="274" r:id="rId12"/>
    <p:sldId id="264" r:id="rId13"/>
    <p:sldId id="265" r:id="rId14"/>
    <p:sldId id="270" r:id="rId15"/>
    <p:sldId id="266" r:id="rId16"/>
    <p:sldId id="267" r:id="rId17"/>
    <p:sldId id="268" r:id="rId18"/>
    <p:sldId id="269" r:id="rId19"/>
    <p:sldId id="271" r:id="rId20"/>
    <p:sldId id="275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6383F-38EB-4D35-B683-F90940AEE38D}" type="datetimeFigureOut">
              <a:rPr lang="tr-TR" smtClean="0"/>
              <a:t>06.04.2014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3AA7F-C82C-4C6C-8F44-142EDA4818F3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8A10-363F-42F2-9145-56EF412B50BA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77BA-7158-487E-BF56-DAE22624B7EF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EEC-1156-4925-A178-D00E5343CB8B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D516-1A21-45EF-8463-87833596DD5F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AAC1-F0B8-4F7F-A595-30EF05F19788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51EA8-5A41-4B0F-8CB4-8A3727B5DF80}" type="datetime1">
              <a:rPr lang="tr-TR" smtClean="0"/>
              <a:t>06.04.2014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F9-EC5B-43A3-9DE8-F476DE66F192}" type="datetime1">
              <a:rPr lang="tr-TR" smtClean="0"/>
              <a:t>06.04.2014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0836-4377-427E-B965-9C4E07EC5162}" type="datetime1">
              <a:rPr lang="tr-TR" smtClean="0"/>
              <a:t>06.04.2014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E6FA0-3592-4BD6-986B-5D40E34AA8A3}" type="datetime1">
              <a:rPr lang="tr-TR" smtClean="0"/>
              <a:t>06.04.2014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C54B-B386-4188-BC86-5F609E5049D3}" type="datetime1">
              <a:rPr lang="tr-TR" smtClean="0"/>
              <a:t>06.04.2014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8FE1-BA09-4AAF-949E-6F1C0657DDA1}" type="datetime1">
              <a:rPr lang="tr-TR" smtClean="0"/>
              <a:t>06.04.2014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189D2-FAD9-4492-82A5-523D1C7585D9}" type="datetime1">
              <a:rPr lang="tr-TR" smtClean="0"/>
              <a:t>06.04.2014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9600" dirty="0" smtClean="0">
                <a:solidFill>
                  <a:srgbClr val="0070C0"/>
                </a:solidFill>
              </a:rPr>
              <a:t>AÇIORTAY</a:t>
            </a:r>
            <a:endParaRPr lang="tr-TR" sz="9600" dirty="0">
              <a:solidFill>
                <a:srgbClr val="0070C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4400" b="1" dirty="0" smtClean="0">
                <a:solidFill>
                  <a:srgbClr val="FF0000"/>
                </a:solidFill>
              </a:rPr>
              <a:t>İç-Açıortay</a:t>
            </a:r>
            <a:endParaRPr lang="tr-TR" sz="4400" b="1" dirty="0">
              <a:solidFill>
                <a:srgbClr val="FF0000"/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3131840" y="5877272"/>
            <a:ext cx="2895600" cy="365125"/>
          </a:xfrm>
        </p:spPr>
        <p:txBody>
          <a:bodyPr/>
          <a:lstStyle/>
          <a:p>
            <a:r>
              <a:rPr lang="pt-BR" sz="2000" b="1" dirty="0" smtClean="0"/>
              <a:t>Ali SANCI-Mat.Öğrt.-Çorum Anadolu Lisesi</a:t>
            </a:r>
            <a:endParaRPr lang="tr-TR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47212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06782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589963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247620" cy="34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5284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ekiyi\Desktop\YENİ-DOSYAM-2014\9.SINIF-MATEMATİK\Konu-Anlatım\ÜÇGENLER\ÜÇGENİN-YARDIMCI-ELEMANLARI\AÇIORTAY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6673497" cy="4752528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ekiyi\Desktop\YENİ-DOSYAM-2014\9.SINIF-MATEMATİK\Konu-Anlatım\ÜÇGENLER\ÜÇGENİN-YARDIMCI-ELEMANLARI\AÇIORTAY\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404664"/>
            <a:ext cx="6729169" cy="4896544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kiyi\Desktop\YENİ-DOSYAM-2014\9.SINIF-MATEMATİK\Konu-Anlatım\ÜÇGENLER\ÜÇGENİN-YARDIMCI-ELEMANLARI\AÇIORTAY\iç-açıortay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6693428" cy="5112568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kiyi\Desktop\YENİ-DOSYAM-2014\9.SINIF-MATEMATİK\Konu-Anlatım\ÜÇGENLER\ÜÇGENİN-YARDIMCI-ELEMANLARI\AÇIORTAY\iç-açıortay\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6649832" cy="5112568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908720"/>
            <a:ext cx="673563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kiyi\Desktop\YENİ-DOSYAM-2014\9.SINIF-MATEMATİK\Konu-Anlatım\ÜÇGENLER\ÜÇGENİN-YARDIMCI-ELEMANLARI\AÇIORTAY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4664"/>
            <a:ext cx="3240360" cy="5020559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61789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ekiyi\Desktop\YENİ-DOSYAM-2014\9.SINIF-MATEMATİK\Konu-Anlatım\ÜÇGENLER\ÜÇGENİN-YARDIMCI-ELEMANLARI\AÇIORTAY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52736"/>
            <a:ext cx="4828351" cy="3888432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1020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ekiyi\Desktop\YENİ-DOSYAM-2014\9.SINIF-MATEMATİK\Konu-Anlatım\ÜÇGENLER\ÜÇGENİN-YARDIMCI-ELEMANLARI\AÇIORTAY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229600" cy="4390250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5040560" cy="515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ekiyi\Desktop\YENİ-DOSYAM-2014\9.SINIF-MATEMATİK\Konu-Anlatım\ÜÇGENLER\ÜÇGENİN-YARDIMCI-ELEMANLARI\AÇIORTAY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5131084" cy="4176464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ekiyi\Desktop\YENİ-DOSYAM-2014\9.SINIF-MATEMATİK\Konu-Anlatım\ÜÇGENLER\ÜÇGENİN-YARDIMCI-ELEMANLARI\AÇIORTAY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820472" cy="2791173"/>
          </a:xfrm>
          <a:prstGeom prst="rect">
            <a:avLst/>
          </a:prstGeom>
          <a:noFill/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4464496" cy="44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122</Words>
  <Application>Microsoft Office PowerPoint</Application>
  <PresentationFormat>Ekran Gösterisi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AÇIORTAY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AÇIORTAY</dc:title>
  <dc:creator>pekiyi</dc:creator>
  <cp:lastModifiedBy>pekiyi</cp:lastModifiedBy>
  <cp:revision>24</cp:revision>
  <dcterms:created xsi:type="dcterms:W3CDTF">2014-04-06T17:32:36Z</dcterms:created>
  <dcterms:modified xsi:type="dcterms:W3CDTF">2014-04-06T18:00:01Z</dcterms:modified>
</cp:coreProperties>
</file>