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33E16C-6AF4-43E0-A017-406347106F87}" type="datetimeFigureOut">
              <a:rPr lang="tr-TR" smtClean="0"/>
              <a:t>12.05.2014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E4141-804D-4200-9C9E-64FFD75451DD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E4141-804D-4200-9C9E-64FFD75451DD}" type="slidenum">
              <a:rPr lang="tr-TR" smtClean="0"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0517F-5B33-48E4-AA5E-55A205920F66}" type="datetime1">
              <a:rPr lang="tr-TR" smtClean="0"/>
              <a:t>12.05.2014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30996-BE9A-4F88-BA47-62C5AE6BA640}" type="datetime1">
              <a:rPr lang="tr-TR" smtClean="0"/>
              <a:t>12.05.2014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05FB-BF7C-480D-AD4A-B53A78289840}" type="datetime1">
              <a:rPr lang="tr-TR" smtClean="0"/>
              <a:t>12.05.2014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56E7-861F-4F53-A489-425C547C2BB7}" type="datetime1">
              <a:rPr lang="tr-TR" smtClean="0"/>
              <a:t>12.05.2014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06918-0D0D-4269-9E1F-9F7F3644D70C}" type="datetime1">
              <a:rPr lang="tr-TR" smtClean="0"/>
              <a:t>12.05.2014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3C2DC-696B-4C5C-9C69-2998E876EAEA}" type="datetime1">
              <a:rPr lang="tr-TR" smtClean="0"/>
              <a:t>12.05.2014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4707B-40D0-4EE0-BFA5-F4315873505C}" type="datetime1">
              <a:rPr lang="tr-TR" smtClean="0"/>
              <a:t>12.05.2014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64DD-7C56-4B2B-B729-5C994CAD81DA}" type="datetime1">
              <a:rPr lang="tr-TR" smtClean="0"/>
              <a:t>12.05.2014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451D-362E-4533-ABC0-42275F8D9E58}" type="datetime1">
              <a:rPr lang="tr-TR" smtClean="0"/>
              <a:t>12.05.2014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5AA70-A80E-42A3-BD87-476086C850E3}" type="datetime1">
              <a:rPr lang="tr-TR" smtClean="0"/>
              <a:t>12.05.2014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3C20-5F6B-4D6B-9AAB-20B17182F24A}" type="datetime1">
              <a:rPr lang="tr-TR" smtClean="0"/>
              <a:t>12.05.2014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981CD-A06A-4365-BB80-8DEEA81175A8}" type="datetime1">
              <a:rPr lang="tr-TR" smtClean="0"/>
              <a:t>12.05.2014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Ali SANCI-Mat.Öğrt.-Çorum Anadolu Lisesi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8800" dirty="0" smtClean="0">
                <a:solidFill>
                  <a:srgbClr val="0070C0"/>
                </a:solidFill>
              </a:rPr>
              <a:t>ÇEVRE-ALAN</a:t>
            </a:r>
            <a:endParaRPr lang="tr-TR" sz="8800" dirty="0">
              <a:solidFill>
                <a:srgbClr val="0070C0"/>
              </a:solidFill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5400" b="1" dirty="0" smtClean="0">
                <a:solidFill>
                  <a:srgbClr val="FF0000"/>
                </a:solidFill>
              </a:rPr>
              <a:t>ÖRNEKLER-2</a:t>
            </a:r>
            <a:endParaRPr lang="tr-TR" sz="5400" b="1" dirty="0">
              <a:solidFill>
                <a:srgbClr val="FF0000"/>
              </a:solidFill>
            </a:endParaRPr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>
          <a:xfrm>
            <a:off x="2267744" y="5805264"/>
            <a:ext cx="4032448" cy="365125"/>
          </a:xfrm>
        </p:spPr>
        <p:txBody>
          <a:bodyPr/>
          <a:lstStyle/>
          <a:p>
            <a:r>
              <a:rPr lang="pt-BR" sz="1600" b="1" dirty="0" smtClean="0"/>
              <a:t>Ali SANCI-Mat.Öğrt.-Çorum Anadolu Lisesi</a:t>
            </a:r>
            <a:endParaRPr lang="tr-TR" sz="1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6840760" cy="5620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548680"/>
            <a:ext cx="5951783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638098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48680"/>
            <a:ext cx="5904656" cy="515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706355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Ali SANCI-Mat.Öğrt.-Çorum Anadolu Lisesi</a:t>
            </a:r>
            <a:endParaRPr lang="tr-T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</Words>
  <Application>Microsoft Office PowerPoint</Application>
  <PresentationFormat>Ekran Gösterisi (4:3)</PresentationFormat>
  <Paragraphs>9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Ofis Teması</vt:lpstr>
      <vt:lpstr>ÇEVRE-ALAN</vt:lpstr>
      <vt:lpstr>Slayt 2</vt:lpstr>
      <vt:lpstr>Slayt 3</vt:lpstr>
      <vt:lpstr>Slayt 4</vt:lpstr>
      <vt:lpstr>Slayt 5</vt:lpstr>
      <vt:lpstr>Slayt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ÇEVRE-ALAN</dc:title>
  <dc:creator>ogrt_odasi</dc:creator>
  <cp:lastModifiedBy>ogrt_odasi</cp:lastModifiedBy>
  <cp:revision>6</cp:revision>
  <dcterms:created xsi:type="dcterms:W3CDTF">2014-05-12T06:40:58Z</dcterms:created>
  <dcterms:modified xsi:type="dcterms:W3CDTF">2014-05-12T06:52:58Z</dcterms:modified>
</cp:coreProperties>
</file>