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4" r:id="rId4"/>
    <p:sldId id="258" r:id="rId5"/>
    <p:sldId id="266" r:id="rId6"/>
    <p:sldId id="267" r:id="rId7"/>
    <p:sldId id="268" r:id="rId8"/>
    <p:sldId id="272" r:id="rId9"/>
    <p:sldId id="269" r:id="rId10"/>
    <p:sldId id="260" r:id="rId11"/>
    <p:sldId id="270" r:id="rId12"/>
    <p:sldId id="271" r:id="rId13"/>
    <p:sldId id="264" r:id="rId14"/>
    <p:sldId id="261" r:id="rId15"/>
    <p:sldId id="273" r:id="rId16"/>
    <p:sldId id="262" r:id="rId17"/>
    <p:sldId id="263" r:id="rId18"/>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3" d="100"/>
          <a:sy n="93" d="100"/>
        </p:scale>
        <p:origin x="-102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12.05.2014</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12.05.2014</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12.05.2014</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12.05.2014</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12.05.2014</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D9F75050-0E15-4C5B-92B0-66D068882F1F}" type="datetimeFigureOut">
              <a:rPr lang="tr-TR" smtClean="0"/>
              <a:pPr/>
              <a:t>12.05.2014</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D9F75050-0E15-4C5B-92B0-66D068882F1F}" type="datetimeFigureOut">
              <a:rPr lang="tr-TR" smtClean="0"/>
              <a:pPr/>
              <a:t>12.05.2014</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D9F75050-0E15-4C5B-92B0-66D068882F1F}" type="datetimeFigureOut">
              <a:rPr lang="tr-TR" smtClean="0"/>
              <a:pPr/>
              <a:t>12.05.2014</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12.05.2014</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12.05.2014</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12.05.2014</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75050-0E15-4C5B-92B0-66D068882F1F}" type="datetimeFigureOut">
              <a:rPr lang="tr-TR" smtClean="0"/>
              <a:pPr/>
              <a:t>12.05.2014</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r>
              <a:rPr lang="tr-TR" i="1" dirty="0" smtClean="0">
                <a:solidFill>
                  <a:schemeClr val="tx2">
                    <a:lumMod val="40000"/>
                    <a:lumOff val="60000"/>
                  </a:schemeClr>
                </a:solidFill>
              </a:rPr>
              <a:t>19 MAYIS ATATÜRK’Ü ANMA</a:t>
            </a:r>
            <a:br>
              <a:rPr lang="tr-TR" i="1" dirty="0" smtClean="0">
                <a:solidFill>
                  <a:schemeClr val="tx2">
                    <a:lumMod val="40000"/>
                    <a:lumOff val="60000"/>
                  </a:schemeClr>
                </a:solidFill>
              </a:rPr>
            </a:br>
            <a:r>
              <a:rPr lang="tr-TR" i="1" dirty="0" smtClean="0">
                <a:solidFill>
                  <a:schemeClr val="tx2">
                    <a:lumMod val="40000"/>
                    <a:lumOff val="60000"/>
                  </a:schemeClr>
                </a:solidFill>
              </a:rPr>
              <a:t>GENÇLİK ve SPOR BAYRAMI</a:t>
            </a:r>
            <a:endParaRPr lang="tr-TR" i="1" dirty="0">
              <a:solidFill>
                <a:schemeClr val="tx2">
                  <a:lumMod val="40000"/>
                  <a:lumOff val="60000"/>
                </a:schemeClr>
              </a:solidFill>
            </a:endParaRPr>
          </a:p>
        </p:txBody>
      </p:sp>
    </p:spTree>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0" y="0"/>
            <a:ext cx="9144000" cy="1143000"/>
          </a:xfrm>
        </p:spPr>
        <p:txBody>
          <a:bodyPr>
            <a:normAutofit fontScale="90000"/>
          </a:bodyPr>
          <a:lstStyle/>
          <a:p>
            <a:r>
              <a:rPr lang="tr-TR" i="1" dirty="0" smtClean="0">
                <a:solidFill>
                  <a:schemeClr val="tx2">
                    <a:lumMod val="40000"/>
                    <a:lumOff val="60000"/>
                  </a:schemeClr>
                </a:solidFill>
              </a:rPr>
              <a:t>19 Mayıs 1919 Tarihinin Türk Tarihindeki Önemi</a:t>
            </a:r>
            <a:endParaRPr lang="tr-TR" i="1" dirty="0">
              <a:solidFill>
                <a:schemeClr val="tx2">
                  <a:lumMod val="40000"/>
                  <a:lumOff val="60000"/>
                </a:schemeClr>
              </a:solidFill>
            </a:endParaRPr>
          </a:p>
        </p:txBody>
      </p:sp>
      <p:sp>
        <p:nvSpPr>
          <p:cNvPr id="4" name="3 Dikdörtgen"/>
          <p:cNvSpPr/>
          <p:nvPr/>
        </p:nvSpPr>
        <p:spPr>
          <a:xfrm>
            <a:off x="0" y="1196752"/>
            <a:ext cx="9323512" cy="5355312"/>
          </a:xfrm>
          <a:prstGeom prst="rect">
            <a:avLst/>
          </a:prstGeom>
        </p:spPr>
        <p:txBody>
          <a:bodyPr wrap="square">
            <a:spAutoFit/>
          </a:bodyPr>
          <a:lstStyle/>
          <a:p>
            <a:r>
              <a:rPr lang="tr-TR" dirty="0" smtClean="0"/>
              <a:t>Osmanlı İmparatorluğu 1. Dünya Savaşında yenilgiyle ayrılmış Avrupa’nın hasta adamı olarak nitelendirilen Osmanlı İmparatorluğu topraklarında gözü olan Avrupa devletleri tarafından çeşitli bahanelerle işgal edilmeye başlanmış. Milletini seven vatansever yurttaşlarımız çeşitli kurtuluş yolları aramaya başlamışlar. </a:t>
            </a:r>
            <a:br>
              <a:rPr lang="tr-TR" dirty="0" smtClean="0"/>
            </a:br>
            <a:r>
              <a:rPr lang="tr-TR" dirty="0" smtClean="0"/>
              <a:t/>
            </a:r>
            <a:br>
              <a:rPr lang="tr-TR" dirty="0" smtClean="0"/>
            </a:br>
            <a:r>
              <a:rPr lang="tr-TR" dirty="0" smtClean="0"/>
              <a:t>Bazı vatan topraklarını düşman işgal ederken vatanseverler çarpışarak şehit düşmüşlerdir. Çanakkale Savaşı kahramanı olan Mustafa Kemal’de kurtuluşun Anadolu topraklarında Anadolu halkıyla birleşerek topyekûn savaşarak kazanılacağına inanıyordu. Bu sebeple 16 Mayıs 1919’da İstanbul’dan ayrılarak Samsun’a doğru yola çıktı. 19 Mayıs 1919 Samsun’a ayak bastı. Düşmanlar bütün yurdu ele geçirmeye başlamıştı. Yurt yavaş yavaş parçalanmaya başlamıştı. Fransızlar, İtalyanlar, İngilizler, Yunanlılar, Ermeniler tarafından yurdumuz işgal edilmeye başlanmıştı. Mustafa Kemal’in 19 Mayıs 1919 günü Samsun’a ayak basıp Kurtuluş Savaşını başlatması milletimizin de yaşlısı genci çocuğu kadını her şeyiyle “Ya istiklal ya ölüm” ilkesiyle bu savaşa katılması, Türklerin esir edilemeyeceğini her zaman hür yaşayacağını bağımsızlığından vazgeçmeyeceğini pes etmeyeceğini ve Türk topraklarının işgal edilemeyeceğini tüm dünyaya göstermiştir. </a:t>
            </a:r>
            <a:br>
              <a:rPr lang="tr-TR" dirty="0" smtClean="0"/>
            </a:br>
            <a:r>
              <a:rPr lang="tr-TR" dirty="0" smtClean="0"/>
              <a:t/>
            </a:r>
            <a:br>
              <a:rPr lang="tr-TR" dirty="0" smtClean="0"/>
            </a:br>
            <a:r>
              <a:rPr lang="tr-TR" dirty="0" smtClean="0"/>
              <a:t>Mustafa Kemal, 19 Mayıs gününü kurtuluş günümüz ve özgürlük ateşini yaktığı gün olarak Gençlik ve Spor Bayramı yapmış ve tüm Türk Milletine özellikle gençlere armağan etmiştir.</a:t>
            </a:r>
            <a:br>
              <a:rPr lang="tr-TR" dirty="0" smtClean="0"/>
            </a:br>
            <a:endParaRPr lang="tr-TR" dirty="0"/>
          </a:p>
        </p:txBody>
      </p:sp>
    </p:spTree>
  </p:cSld>
  <p:clrMapOvr>
    <a:masterClrMapping/>
  </p:clrMapOvr>
  <p:transition>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Dikdörtgen"/>
          <p:cNvSpPr/>
          <p:nvPr/>
        </p:nvSpPr>
        <p:spPr>
          <a:xfrm>
            <a:off x="0" y="332656"/>
            <a:ext cx="9144000" cy="6186309"/>
          </a:xfrm>
          <a:prstGeom prst="rect">
            <a:avLst/>
          </a:prstGeom>
        </p:spPr>
        <p:txBody>
          <a:bodyPr wrap="square">
            <a:spAutoFit/>
          </a:bodyPr>
          <a:lstStyle/>
          <a:p>
            <a:r>
              <a:rPr lang="tr-TR" i="1" dirty="0" smtClean="0"/>
              <a:t>19 Mayıs 1919 Ulusal Kurtuluş Savaşımızın başladığı gündür. I. Dünya Savaşı sonunda ülkemizin birçok yeri savaşı kazanan devletler tarafından işgal edilmişti. Yurdumuzu bu durumdan kurtarmak için Atatürk, 16 Mayıs 1919'da "Bandırma Vapuru" ile İstanbul’dan Samsun'a hareket etti. 19 Mayıs 1919'da Samsun'a vardı ve burada Kurtuluş Savaşını başlattı. Üç yıl süren savaşlar sonunda ülkemiz yabancı güçlerden kurtarıldı. 29 Ekim 1923'te Türkiye Cumhuriyeti ilan edildi. Atatürk'ün, Samsun'a varış tarihi olan 19 Mayıs günü Ata’nın isteği üzerine "Gençlik ve Spor Bayramı" olarak kutlanmaktadır.</a:t>
            </a:r>
            <a:br>
              <a:rPr lang="tr-TR" i="1" dirty="0" smtClean="0"/>
            </a:br>
            <a:r>
              <a:rPr lang="tr-TR" i="1" dirty="0" smtClean="0"/>
              <a:t/>
            </a:r>
            <a:br>
              <a:rPr lang="tr-TR" i="1" dirty="0" smtClean="0"/>
            </a:br>
            <a:r>
              <a:rPr lang="tr-TR" i="1" dirty="0" smtClean="0"/>
              <a:t>Atatürk Türk gençliğini seviyor, onlara güveniyor ve Türkiye’nin geleceğini onların ellerine bırakmaya çekinmiyordu. Gençliğe bıraktığı bu önemli görevi söylevinde şöyle dile getiriyordu Atatürk: "Ey Türk Gençliği! Birinci ödevin; Türk bağımsızlığını, Türk Cumhuriyetini sonsuzluğa değin korumak ve savunmaktır. Varlığının ve geleceğinin biricik temeli budur. Bu temel senin en değerli güven kaynağındır."</a:t>
            </a:r>
            <a:br>
              <a:rPr lang="tr-TR" i="1" dirty="0" smtClean="0"/>
            </a:br>
            <a:r>
              <a:rPr lang="tr-TR" i="1" dirty="0" smtClean="0"/>
              <a:t/>
            </a:r>
            <a:br>
              <a:rPr lang="tr-TR" i="1" dirty="0" smtClean="0"/>
            </a:br>
            <a:r>
              <a:rPr lang="tr-TR" i="1" dirty="0" smtClean="0"/>
              <a:t>Atatürk, "Sağlam kafa sağlam vücutta bulunur!" sözü ile başarılı olabilmenin bir koşulunun da sağlıklı olmak olduğunu, sağlıklı olmak için de spor yapmak gerektiğini vurgulamıştır.</a:t>
            </a:r>
            <a:br>
              <a:rPr lang="tr-TR" i="1" dirty="0" smtClean="0"/>
            </a:br>
            <a:r>
              <a:rPr lang="tr-TR" i="1" dirty="0" smtClean="0"/>
              <a:t/>
            </a:r>
            <a:br>
              <a:rPr lang="tr-TR" i="1" dirty="0" smtClean="0"/>
            </a:br>
            <a:r>
              <a:rPr lang="tr-TR" i="1" dirty="0" smtClean="0"/>
              <a:t>Her yıl 19 Mayıs günü Gençlik ve Spor Bayramımız yurdun her yanında spor gösterileri ve törenlerle kutlanır.</a:t>
            </a:r>
            <a:br>
              <a:rPr lang="tr-TR" i="1" dirty="0" smtClean="0"/>
            </a:br>
            <a:r>
              <a:rPr lang="tr-TR" i="1" dirty="0" smtClean="0"/>
              <a:t/>
            </a:r>
            <a:br>
              <a:rPr lang="tr-TR" i="1" dirty="0" smtClean="0"/>
            </a:br>
            <a:r>
              <a:rPr lang="tr-TR" i="1" dirty="0" smtClean="0"/>
              <a:t>19 Mayıs; 1981 yılından bu yana "Atatürk'ü Anma Günü" olarak da kutlanmaktadır. Bunun nedeni Atatürk’ün bir söyleşi sırasında: "Ben 19 Mayıs'ta doğdum" demiş olmasıdır.</a:t>
            </a:r>
            <a:endParaRPr lang="tr-TR" i="1" dirty="0"/>
          </a:p>
        </p:txBody>
      </p:sp>
    </p:spTree>
  </p:cSld>
  <p:clrMapOvr>
    <a:masterClrMapping/>
  </p:clrMapOvr>
  <p:transition>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rot="10800000" flipV="1">
            <a:off x="0" y="151179"/>
            <a:ext cx="9144000" cy="6555641"/>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500" b="0" i="1" u="none" strike="noStrike" cap="none" normalizeH="0" baseline="0" dirty="0" smtClean="0">
                <a:ln>
                  <a:noFill/>
                </a:ln>
                <a:solidFill>
                  <a:srgbClr val="000000"/>
                </a:solidFill>
                <a:effectLst/>
                <a:latin typeface="Tahoma" pitchFamily="34" charset="0"/>
                <a:cs typeface="Tahoma" pitchFamily="34" charset="0"/>
              </a:rPr>
              <a:t>Atatürk’ün, Anadolu’da milli mücadeleyi başlatmak üzere 19 Mayıs 1919’da Samsun’a ayak bastığı günün yıldönümü; 20 Haziran 1938 tarih ve 3466 sayılı kanunla milli</a:t>
            </a:r>
            <a:r>
              <a:rPr kumimoji="0" lang="tr-TR" sz="1500" b="0" i="1" u="none" strike="noStrike" cap="none" normalizeH="0" baseline="0" dirty="0" smtClean="0">
                <a:ln>
                  <a:noFill/>
                </a:ln>
                <a:solidFill>
                  <a:srgbClr val="000000"/>
                </a:solidFill>
                <a:effectLst/>
                <a:latin typeface="inherit"/>
                <a:cs typeface="Tahoma" pitchFamily="34" charset="0"/>
              </a:rPr>
              <a:t> </a:t>
            </a:r>
            <a:r>
              <a:rPr kumimoji="0" lang="tr-TR" sz="1500" b="0" i="1" u="none" strike="noStrike" cap="none" normalizeH="0" baseline="0" dirty="0" smtClean="0">
                <a:ln>
                  <a:noFill/>
                </a:ln>
                <a:solidFill>
                  <a:srgbClr val="660033"/>
                </a:solidFill>
                <a:effectLst/>
                <a:latin typeface="Tahoma" pitchFamily="34" charset="0"/>
                <a:cs typeface="Tahoma" pitchFamily="34" charset="0"/>
              </a:rPr>
              <a:t>bayram</a:t>
            </a:r>
            <a:r>
              <a:rPr kumimoji="0" lang="tr-TR" sz="1500" b="0" i="1" u="none" strike="noStrike" cap="none" normalizeH="0" baseline="0" dirty="0" smtClean="0">
                <a:ln>
                  <a:noFill/>
                </a:ln>
                <a:solidFill>
                  <a:srgbClr val="000000"/>
                </a:solidFill>
                <a:effectLst/>
                <a:latin typeface="inherit"/>
                <a:cs typeface="Tahoma" pitchFamily="34" charset="0"/>
              </a:rPr>
              <a:t> </a:t>
            </a:r>
            <a:r>
              <a:rPr kumimoji="0" lang="tr-TR" sz="1500" b="0" i="1" u="none" strike="noStrike" cap="none" normalizeH="0" baseline="0" dirty="0" smtClean="0">
                <a:ln>
                  <a:noFill/>
                </a:ln>
                <a:solidFill>
                  <a:srgbClr val="000000"/>
                </a:solidFill>
                <a:effectLst/>
                <a:latin typeface="Tahoma" pitchFamily="34" charset="0"/>
                <a:cs typeface="Tahoma" pitchFamily="34" charset="0"/>
              </a:rPr>
              <a:t>olarak kabul edilmiştir</a:t>
            </a:r>
            <a:r>
              <a:rPr kumimoji="0" lang="tr-TR" sz="1500" b="0" i="1" u="none" strike="noStrike" cap="none" normalizeH="0" baseline="0" dirty="0" smtClean="0">
                <a:ln>
                  <a:noFill/>
                </a:ln>
                <a:solidFill>
                  <a:schemeClr val="tx1"/>
                </a:solidFill>
                <a:effectLst/>
                <a:latin typeface="Arial" pitchFamily="34" charset="0"/>
                <a:cs typeface="Arial" pitchFamily="34" charset="0"/>
              </a:rPr>
              <a:t>  </a:t>
            </a:r>
            <a:br>
              <a:rPr kumimoji="0" lang="tr-TR" sz="1500" b="0" i="1" u="none" strike="noStrike" cap="none" normalizeH="0" baseline="0" dirty="0" smtClean="0">
                <a:ln>
                  <a:noFill/>
                </a:ln>
                <a:solidFill>
                  <a:schemeClr val="tx1"/>
                </a:solidFill>
                <a:effectLst/>
                <a:latin typeface="Arial" pitchFamily="34" charset="0"/>
                <a:cs typeface="Arial" pitchFamily="34" charset="0"/>
              </a:rPr>
            </a:br>
            <a:r>
              <a:rPr kumimoji="0" lang="tr-TR" sz="1500" b="0" i="1" u="none" strike="noStrike" cap="none" normalizeH="0" baseline="0" dirty="0" smtClean="0">
                <a:ln>
                  <a:noFill/>
                </a:ln>
                <a:solidFill>
                  <a:schemeClr val="tx1"/>
                </a:solidFill>
                <a:effectLst/>
                <a:latin typeface="Arial" pitchFamily="34" charset="0"/>
                <a:cs typeface="Arial" pitchFamily="34" charset="0"/>
              </a:rPr>
              <a:t/>
            </a:r>
            <a:br>
              <a:rPr kumimoji="0" lang="tr-TR" sz="1500" b="0" i="1" u="none" strike="noStrike" cap="none" normalizeH="0" baseline="0" dirty="0" smtClean="0">
                <a:ln>
                  <a:noFill/>
                </a:ln>
                <a:solidFill>
                  <a:schemeClr val="tx1"/>
                </a:solidFill>
                <a:effectLst/>
                <a:latin typeface="Arial" pitchFamily="34" charset="0"/>
                <a:cs typeface="Arial" pitchFamily="34" charset="0"/>
              </a:rPr>
            </a:br>
            <a:r>
              <a:rPr kumimoji="0" lang="tr-TR" sz="1500" b="0" i="1" u="none" strike="noStrike" cap="none" normalizeH="0" baseline="0" dirty="0" smtClean="0">
                <a:ln>
                  <a:noFill/>
                </a:ln>
                <a:solidFill>
                  <a:srgbClr val="000000"/>
                </a:solidFill>
                <a:effectLst/>
                <a:latin typeface="Tahoma" pitchFamily="34" charset="0"/>
                <a:cs typeface="Tahoma" pitchFamily="34" charset="0"/>
              </a:rPr>
              <a:t>19 Mayıs Türkiye’nin her yerinde beden eğitimi ve spor gösterileri ile kutlanmakta, özellikle büyük şehirlerde stadyumlarda yapılan kutlamalar yüzlerce öğrencinin aynı anda yaptığı hareketler ile görsel bir şölene dönüşmektedir</a:t>
            </a:r>
            <a:r>
              <a:rPr kumimoji="0" lang="tr-TR" sz="1500" b="0" i="1" u="none" strike="noStrike" cap="none" normalizeH="0" baseline="0" dirty="0" smtClean="0">
                <a:ln>
                  <a:noFill/>
                </a:ln>
                <a:solidFill>
                  <a:schemeClr val="tx1"/>
                </a:solidFill>
                <a:effectLst/>
                <a:latin typeface="Arial" pitchFamily="34" charset="0"/>
                <a:cs typeface="Arial" pitchFamily="34" charset="0"/>
              </a:rPr>
              <a:t>  </a:t>
            </a:r>
            <a:br>
              <a:rPr kumimoji="0" lang="tr-TR" sz="1500" b="0" i="1" u="none" strike="noStrike" cap="none" normalizeH="0" baseline="0" dirty="0" smtClean="0">
                <a:ln>
                  <a:noFill/>
                </a:ln>
                <a:solidFill>
                  <a:schemeClr val="tx1"/>
                </a:solidFill>
                <a:effectLst/>
                <a:latin typeface="Arial" pitchFamily="34" charset="0"/>
                <a:cs typeface="Arial" pitchFamily="34" charset="0"/>
              </a:rPr>
            </a:br>
            <a:r>
              <a:rPr kumimoji="0" lang="tr-TR" sz="1500" b="0" i="1" u="none" strike="noStrike" cap="none" normalizeH="0" baseline="0" dirty="0" smtClean="0">
                <a:ln>
                  <a:noFill/>
                </a:ln>
                <a:solidFill>
                  <a:schemeClr val="tx1"/>
                </a:solidFill>
                <a:effectLst/>
                <a:latin typeface="Arial" pitchFamily="34" charset="0"/>
                <a:cs typeface="Arial" pitchFamily="34" charset="0"/>
              </a:rPr>
              <a:t/>
            </a:r>
            <a:br>
              <a:rPr kumimoji="0" lang="tr-TR" sz="1500" b="0" i="1" u="none" strike="noStrike" cap="none" normalizeH="0" baseline="0" dirty="0" smtClean="0">
                <a:ln>
                  <a:noFill/>
                </a:ln>
                <a:solidFill>
                  <a:schemeClr val="tx1"/>
                </a:solidFill>
                <a:effectLst/>
                <a:latin typeface="Arial" pitchFamily="34" charset="0"/>
                <a:cs typeface="Arial" pitchFamily="34" charset="0"/>
              </a:rPr>
            </a:br>
            <a:r>
              <a:rPr kumimoji="0" lang="tr-TR" sz="1500" b="0" i="1" u="none" strike="noStrike" cap="none" normalizeH="0" baseline="0" dirty="0" smtClean="0">
                <a:ln>
                  <a:noFill/>
                </a:ln>
                <a:solidFill>
                  <a:srgbClr val="000000"/>
                </a:solidFill>
                <a:effectLst/>
                <a:latin typeface="Tahoma" pitchFamily="34" charset="0"/>
                <a:cs typeface="Tahoma" pitchFamily="34" charset="0"/>
              </a:rPr>
              <a:t>Türkiye’de ilk beden eğitimi gösterisi 12 Mayıs 1916’da erkek öğretmen okulu öğrencileri tarafından yapılmış, daha sonra erkek öğretmen okulu öğrencileri her yıl ve genellikle Mayıs ayı içerisinde bu gösterileri tekrarlamayı bir gelenek haline getirmişlerdir</a:t>
            </a:r>
            <a:r>
              <a:rPr kumimoji="0" lang="tr-TR" sz="1500" b="0" i="1" u="none" strike="noStrike" cap="none" normalizeH="0" baseline="0" dirty="0" smtClean="0">
                <a:ln>
                  <a:noFill/>
                </a:ln>
                <a:solidFill>
                  <a:schemeClr val="tx1"/>
                </a:solidFill>
                <a:effectLst/>
                <a:latin typeface="Arial" pitchFamily="34" charset="0"/>
                <a:cs typeface="Arial" pitchFamily="34" charset="0"/>
              </a:rPr>
              <a:t>  </a:t>
            </a:r>
            <a:br>
              <a:rPr kumimoji="0" lang="tr-TR" sz="1500" b="0" i="1" u="none" strike="noStrike" cap="none" normalizeH="0" baseline="0" dirty="0" smtClean="0">
                <a:ln>
                  <a:noFill/>
                </a:ln>
                <a:solidFill>
                  <a:schemeClr val="tx1"/>
                </a:solidFill>
                <a:effectLst/>
                <a:latin typeface="Arial" pitchFamily="34" charset="0"/>
                <a:cs typeface="Arial" pitchFamily="34" charset="0"/>
              </a:rPr>
            </a:br>
            <a:r>
              <a:rPr kumimoji="0" lang="tr-TR" sz="1500" b="0" i="1" u="none" strike="noStrike" cap="none" normalizeH="0" baseline="0" dirty="0" smtClean="0">
                <a:ln>
                  <a:noFill/>
                </a:ln>
                <a:solidFill>
                  <a:schemeClr val="tx1"/>
                </a:solidFill>
                <a:effectLst/>
                <a:latin typeface="Arial" pitchFamily="34" charset="0"/>
                <a:cs typeface="Arial" pitchFamily="34" charset="0"/>
              </a:rPr>
              <a:t/>
            </a:r>
            <a:br>
              <a:rPr kumimoji="0" lang="tr-TR" sz="1500" b="0" i="1" u="none" strike="noStrike" cap="none" normalizeH="0" baseline="0" dirty="0" smtClean="0">
                <a:ln>
                  <a:noFill/>
                </a:ln>
                <a:solidFill>
                  <a:schemeClr val="tx1"/>
                </a:solidFill>
                <a:effectLst/>
                <a:latin typeface="Arial" pitchFamily="34" charset="0"/>
                <a:cs typeface="Arial" pitchFamily="34" charset="0"/>
              </a:rPr>
            </a:br>
            <a:r>
              <a:rPr kumimoji="0" lang="tr-TR" sz="1500" b="0" i="1" u="none" strike="noStrike" cap="none" normalizeH="0" baseline="0" dirty="0" smtClean="0">
                <a:ln>
                  <a:noFill/>
                </a:ln>
                <a:solidFill>
                  <a:srgbClr val="000000"/>
                </a:solidFill>
                <a:effectLst/>
                <a:latin typeface="Tahoma" pitchFamily="34" charset="0"/>
                <a:cs typeface="Tahoma" pitchFamily="34" charset="0"/>
              </a:rPr>
              <a:t>“Jimnastik Şenlikleri”, “Mektepliler</a:t>
            </a:r>
            <a:r>
              <a:rPr kumimoji="0" lang="tr-TR" sz="1500" b="0" i="1" u="none" strike="noStrike" cap="none" normalizeH="0" baseline="0" dirty="0" smtClean="0">
                <a:ln>
                  <a:noFill/>
                </a:ln>
                <a:solidFill>
                  <a:srgbClr val="000000"/>
                </a:solidFill>
                <a:effectLst/>
                <a:latin typeface="inherit"/>
                <a:cs typeface="Tahoma" pitchFamily="34" charset="0"/>
              </a:rPr>
              <a:t> </a:t>
            </a:r>
            <a:r>
              <a:rPr kumimoji="0" lang="tr-TR" sz="1500" b="0" i="1" u="none" strike="noStrike" cap="none" normalizeH="0" baseline="0" dirty="0" smtClean="0">
                <a:ln>
                  <a:noFill/>
                </a:ln>
                <a:solidFill>
                  <a:srgbClr val="660033"/>
                </a:solidFill>
                <a:effectLst/>
                <a:latin typeface="Tahoma" pitchFamily="34" charset="0"/>
                <a:cs typeface="Tahoma" pitchFamily="34" charset="0"/>
              </a:rPr>
              <a:t>Bayram</a:t>
            </a:r>
            <a:r>
              <a:rPr kumimoji="0" lang="tr-TR" sz="1500" b="0" i="1" u="none" strike="noStrike" cap="none" normalizeH="0" baseline="0" dirty="0" smtClean="0">
                <a:ln>
                  <a:noFill/>
                </a:ln>
                <a:solidFill>
                  <a:srgbClr val="000000"/>
                </a:solidFill>
                <a:effectLst/>
                <a:latin typeface="Tahoma" pitchFamily="34" charset="0"/>
                <a:cs typeface="Tahoma" pitchFamily="34" charset="0"/>
              </a:rPr>
              <a:t>ı”, “İdman Bayramı”,“Jimnastik Bayramı” adı altında devam eden bu gösteriler zamanla bütün okullara yayılmış, Milli Eğitim Bakanlığı 1927’den sonra bu gösterilerin düzenlenmesini üzerine alarak her yıl Mayıs ayının üçüncü haftasında Türkiye’nin çeşitli yerlerinde bu gösteriler yapılmaya başlanmıştır</a:t>
            </a:r>
            <a:r>
              <a:rPr kumimoji="0" lang="tr-TR" sz="1500" b="0" i="1" u="none" strike="noStrike" cap="none" normalizeH="0" baseline="0" dirty="0" smtClean="0">
                <a:ln>
                  <a:noFill/>
                </a:ln>
                <a:solidFill>
                  <a:schemeClr val="tx1"/>
                </a:solidFill>
                <a:effectLst/>
                <a:latin typeface="Arial" pitchFamily="34" charset="0"/>
                <a:cs typeface="Arial" pitchFamily="34" charset="0"/>
              </a:rPr>
              <a:t>  </a:t>
            </a:r>
            <a:br>
              <a:rPr kumimoji="0" lang="tr-TR" sz="1500" b="0" i="1" u="none" strike="noStrike" cap="none" normalizeH="0" baseline="0" dirty="0" smtClean="0">
                <a:ln>
                  <a:noFill/>
                </a:ln>
                <a:solidFill>
                  <a:schemeClr val="tx1"/>
                </a:solidFill>
                <a:effectLst/>
                <a:latin typeface="Arial" pitchFamily="34" charset="0"/>
                <a:cs typeface="Arial" pitchFamily="34" charset="0"/>
              </a:rPr>
            </a:br>
            <a:r>
              <a:rPr kumimoji="0" lang="tr-TR" sz="1500" b="0" i="1" u="none" strike="noStrike" cap="none" normalizeH="0" baseline="0" dirty="0" smtClean="0">
                <a:ln>
                  <a:noFill/>
                </a:ln>
                <a:solidFill>
                  <a:schemeClr val="tx1"/>
                </a:solidFill>
                <a:effectLst/>
                <a:latin typeface="Arial" pitchFamily="34" charset="0"/>
                <a:cs typeface="Arial" pitchFamily="34" charset="0"/>
              </a:rPr>
              <a:t/>
            </a:r>
            <a:br>
              <a:rPr kumimoji="0" lang="tr-TR" sz="1500" b="0" i="1" u="none" strike="noStrike" cap="none" normalizeH="0" baseline="0" dirty="0" smtClean="0">
                <a:ln>
                  <a:noFill/>
                </a:ln>
                <a:solidFill>
                  <a:schemeClr val="tx1"/>
                </a:solidFill>
                <a:effectLst/>
                <a:latin typeface="Arial" pitchFamily="34" charset="0"/>
                <a:cs typeface="Arial" pitchFamily="34" charset="0"/>
              </a:rPr>
            </a:br>
            <a:r>
              <a:rPr kumimoji="0" lang="tr-TR" sz="1500" b="0" i="1" u="none" strike="noStrike" cap="none" normalizeH="0" baseline="0" dirty="0" smtClean="0">
                <a:ln>
                  <a:noFill/>
                </a:ln>
                <a:solidFill>
                  <a:srgbClr val="000000"/>
                </a:solidFill>
                <a:effectLst/>
                <a:latin typeface="Tahoma" pitchFamily="34" charset="0"/>
                <a:cs typeface="Tahoma" pitchFamily="34" charset="0"/>
              </a:rPr>
              <a:t>1938’de 19 Mayıs gününün “gençlik ve spor bayramı” olarak kanunlaşmasından sonra bu gösteriler de resmi bayram gününe alınmış, bu bayram için “Dağ başını duman almış” marşı, “Gençlik Marşı” olarak kabul edilmiştir</a:t>
            </a:r>
            <a:r>
              <a:rPr kumimoji="0" lang="tr-TR" sz="1500" b="0" i="1" u="none" strike="noStrike" cap="none" normalizeH="0" baseline="0" dirty="0" smtClean="0">
                <a:ln>
                  <a:noFill/>
                </a:ln>
                <a:solidFill>
                  <a:schemeClr val="tx1"/>
                </a:solidFill>
                <a:effectLst/>
                <a:latin typeface="Arial" pitchFamily="34" charset="0"/>
                <a:cs typeface="Arial" pitchFamily="34" charset="0"/>
              </a:rPr>
              <a:t>  </a:t>
            </a:r>
            <a:r>
              <a:rPr kumimoji="0" lang="tr-TR" sz="1500" b="0" i="1" u="none" strike="noStrike" cap="none" normalizeH="0" baseline="0" dirty="0" smtClean="0">
                <a:ln>
                  <a:noFill/>
                </a:ln>
                <a:solidFill>
                  <a:srgbClr val="000000"/>
                </a:solidFill>
                <a:effectLst/>
                <a:latin typeface="inherit"/>
                <a:cs typeface="Tahoma" pitchFamily="34" charset="0"/>
              </a:rPr>
              <a:t> </a:t>
            </a:r>
            <a:r>
              <a:rPr kumimoji="0" lang="tr-TR" sz="1500" b="0" i="1" u="none" strike="noStrike" cap="none" normalizeH="0" baseline="0" dirty="0" smtClean="0">
                <a:ln>
                  <a:noFill/>
                </a:ln>
                <a:solidFill>
                  <a:srgbClr val="000000"/>
                </a:solidFill>
                <a:effectLst/>
                <a:latin typeface="Tahoma" pitchFamily="34" charset="0"/>
                <a:cs typeface="Tahoma" pitchFamily="34" charset="0"/>
              </a:rPr>
              <a:t>1981 yılına gelindiğinde ise çıkarılan 2429 sayılı kanun ile bayramın ismi “19 Mayıs Atatürk’ü Anma Gençlik ve Spor Bayramı” olmuştur</a:t>
            </a:r>
            <a:r>
              <a:rPr kumimoji="0" lang="tr-TR" sz="1500" b="0" i="1" u="none" strike="noStrike" cap="none" normalizeH="0" baseline="0" dirty="0" smtClean="0">
                <a:ln>
                  <a:noFill/>
                </a:ln>
                <a:solidFill>
                  <a:schemeClr val="tx1"/>
                </a:solidFill>
                <a:effectLst/>
                <a:latin typeface="Arial" pitchFamily="34" charset="0"/>
                <a:cs typeface="Arial" pitchFamily="34" charset="0"/>
              </a:rPr>
              <a:t>  </a:t>
            </a:r>
            <a:r>
              <a:rPr kumimoji="0" lang="tr-TR" sz="1500" b="0" i="1" u="none" strike="noStrike" cap="none" normalizeH="0" baseline="0" dirty="0" smtClean="0">
                <a:ln>
                  <a:noFill/>
                </a:ln>
                <a:solidFill>
                  <a:srgbClr val="000000"/>
                </a:solidFill>
                <a:effectLst/>
                <a:latin typeface="inherit"/>
                <a:cs typeface="Tahoma" pitchFamily="34" charset="0"/>
              </a:rPr>
              <a:t> </a:t>
            </a:r>
            <a:r>
              <a:rPr kumimoji="0" lang="tr-TR" sz="1500" b="0" i="1" u="none" strike="noStrike" cap="none" normalizeH="0" baseline="0" dirty="0" smtClean="0">
                <a:ln>
                  <a:noFill/>
                </a:ln>
                <a:solidFill>
                  <a:srgbClr val="000000"/>
                </a:solidFill>
                <a:effectLst/>
                <a:latin typeface="Tahoma" pitchFamily="34" charset="0"/>
                <a:cs typeface="Tahoma" pitchFamily="34" charset="0"/>
              </a:rPr>
              <a:t>Bayramın ismine “Atatürk’ü Anma” kelimelerinin eklenmesi “Ben 19 Mayıs’ta doğdum” diyen Atatürk’e duyulan büyük saygının ifadesidir</a:t>
            </a:r>
            <a:r>
              <a:rPr kumimoji="0" lang="tr-TR" sz="1500" b="0" i="1" u="none" strike="noStrike" cap="none" normalizeH="0" baseline="0" dirty="0" smtClean="0">
                <a:ln>
                  <a:noFill/>
                </a:ln>
                <a:solidFill>
                  <a:schemeClr val="tx1"/>
                </a:solidFill>
                <a:effectLst/>
                <a:latin typeface="Arial" pitchFamily="34" charset="0"/>
                <a:cs typeface="Arial" pitchFamily="34" charset="0"/>
              </a:rPr>
              <a:t>  </a:t>
            </a:r>
            <a:br>
              <a:rPr kumimoji="0" lang="tr-TR" sz="1500" b="0" i="1" u="none" strike="noStrike" cap="none" normalizeH="0" baseline="0" dirty="0" smtClean="0">
                <a:ln>
                  <a:noFill/>
                </a:ln>
                <a:solidFill>
                  <a:schemeClr val="tx1"/>
                </a:solidFill>
                <a:effectLst/>
                <a:latin typeface="Arial" pitchFamily="34" charset="0"/>
                <a:cs typeface="Arial" pitchFamily="34" charset="0"/>
              </a:rPr>
            </a:br>
            <a:r>
              <a:rPr kumimoji="0" lang="tr-TR" sz="1500" b="0" i="1" u="none" strike="noStrike" cap="none" normalizeH="0" baseline="0" dirty="0" smtClean="0">
                <a:ln>
                  <a:noFill/>
                </a:ln>
                <a:solidFill>
                  <a:schemeClr val="tx1"/>
                </a:solidFill>
                <a:effectLst/>
                <a:latin typeface="Arial" pitchFamily="34" charset="0"/>
                <a:cs typeface="Arial" pitchFamily="34" charset="0"/>
              </a:rPr>
              <a:t/>
            </a:r>
            <a:br>
              <a:rPr kumimoji="0" lang="tr-TR" sz="1500" b="0" i="1" u="none" strike="noStrike" cap="none" normalizeH="0" baseline="0" dirty="0" smtClean="0">
                <a:ln>
                  <a:noFill/>
                </a:ln>
                <a:solidFill>
                  <a:schemeClr val="tx1"/>
                </a:solidFill>
                <a:effectLst/>
                <a:latin typeface="Arial" pitchFamily="34" charset="0"/>
                <a:cs typeface="Arial" pitchFamily="34" charset="0"/>
              </a:rPr>
            </a:br>
            <a:r>
              <a:rPr kumimoji="0" lang="tr-TR" sz="1500" b="0" i="1" u="none" strike="noStrike" cap="none" normalizeH="0" baseline="0" dirty="0" smtClean="0">
                <a:ln>
                  <a:noFill/>
                </a:ln>
                <a:solidFill>
                  <a:srgbClr val="000000"/>
                </a:solidFill>
                <a:effectLst/>
                <a:latin typeface="Tahoma" pitchFamily="34" charset="0"/>
                <a:cs typeface="Tahoma" pitchFamily="34" charset="0"/>
              </a:rPr>
              <a:t>1 Ekim 1981 günü yayımlanan Resmi Gazetede bu bayramın b</a:t>
            </a:r>
            <a:r>
              <a:rPr kumimoji="0" lang="tr-TR" sz="1500" b="0" i="1" u="none" strike="noStrike" cap="none" normalizeH="0" baseline="0" dirty="0" smtClean="0">
                <a:ln>
                  <a:noFill/>
                </a:ln>
                <a:solidFill>
                  <a:srgbClr val="660033"/>
                </a:solidFill>
                <a:effectLst/>
                <a:latin typeface="Tahoma" pitchFamily="34" charset="0"/>
                <a:cs typeface="Tahoma" pitchFamily="34" charset="0"/>
              </a:rPr>
              <a:t>aşk</a:t>
            </a:r>
            <a:r>
              <a:rPr kumimoji="0" lang="tr-TR" sz="1500" b="0" i="1" u="none" strike="noStrike" cap="none" normalizeH="0" baseline="0" dirty="0" smtClean="0">
                <a:ln>
                  <a:noFill/>
                </a:ln>
                <a:solidFill>
                  <a:srgbClr val="000000"/>
                </a:solidFill>
                <a:effectLst/>
                <a:latin typeface="Tahoma" pitchFamily="34" charset="0"/>
                <a:cs typeface="Tahoma" pitchFamily="34" charset="0"/>
              </a:rPr>
              <a:t>ent Ankara’da ve diğer yerlerde nasıl kutlanacağına dair</a:t>
            </a:r>
            <a:r>
              <a:rPr kumimoji="0" lang="tr-TR" sz="1500" b="0" i="1" u="none" strike="noStrike" cap="none" normalizeH="0" baseline="0" dirty="0" smtClean="0">
                <a:ln>
                  <a:noFill/>
                </a:ln>
                <a:solidFill>
                  <a:srgbClr val="000000"/>
                </a:solidFill>
                <a:effectLst/>
                <a:latin typeface="inherit"/>
                <a:cs typeface="Tahoma" pitchFamily="34" charset="0"/>
              </a:rPr>
              <a:t> </a:t>
            </a:r>
            <a:r>
              <a:rPr kumimoji="0" lang="tr-TR" sz="1500" b="0" i="1" u="none" strike="noStrike" cap="none" normalizeH="0" baseline="0" dirty="0" smtClean="0">
                <a:ln>
                  <a:noFill/>
                </a:ln>
                <a:solidFill>
                  <a:srgbClr val="660033"/>
                </a:solidFill>
                <a:effectLst/>
                <a:latin typeface="Tahoma" pitchFamily="34" charset="0"/>
                <a:cs typeface="Tahoma" pitchFamily="34" charset="0"/>
              </a:rPr>
              <a:t>program</a:t>
            </a:r>
            <a:r>
              <a:rPr kumimoji="0" lang="tr-TR" sz="1500" b="0" i="1" u="none" strike="noStrike" cap="none" normalizeH="0" baseline="0" dirty="0" smtClean="0">
                <a:ln>
                  <a:noFill/>
                </a:ln>
                <a:solidFill>
                  <a:srgbClr val="000000"/>
                </a:solidFill>
                <a:effectLst/>
                <a:latin typeface="inherit"/>
                <a:cs typeface="Tahoma" pitchFamily="34" charset="0"/>
              </a:rPr>
              <a:t> </a:t>
            </a:r>
            <a:r>
              <a:rPr kumimoji="0" lang="tr-TR" sz="1500" b="0" i="1" u="none" strike="noStrike" cap="none" normalizeH="0" baseline="0" dirty="0" smtClean="0">
                <a:ln>
                  <a:noFill/>
                </a:ln>
                <a:solidFill>
                  <a:srgbClr val="000000"/>
                </a:solidFill>
                <a:effectLst/>
                <a:latin typeface="Tahoma" pitchFamily="34" charset="0"/>
                <a:cs typeface="Tahoma" pitchFamily="34" charset="0"/>
              </a:rPr>
              <a:t>yayımlanmış, bu kutlamanın Gençlik ve Spor Bakanlığınca organize edileceği açıklanmıştır</a:t>
            </a:r>
            <a:r>
              <a:rPr kumimoji="0" lang="tr-TR" sz="1500" b="0" i="1" u="none" strike="noStrike" cap="none" normalizeH="0" baseline="0" dirty="0" smtClean="0">
                <a:ln>
                  <a:noFill/>
                </a:ln>
                <a:solidFill>
                  <a:schemeClr val="tx1"/>
                </a:solidFill>
                <a:effectLst/>
                <a:latin typeface="Arial" pitchFamily="34" charset="0"/>
                <a:cs typeface="Arial" pitchFamily="34" charset="0"/>
              </a:rPr>
              <a:t>  </a:t>
            </a:r>
            <a:br>
              <a:rPr kumimoji="0" lang="tr-TR" sz="1500" b="0" i="1" u="none" strike="noStrike" cap="none" normalizeH="0" baseline="0" dirty="0" smtClean="0">
                <a:ln>
                  <a:noFill/>
                </a:ln>
                <a:solidFill>
                  <a:schemeClr val="tx1"/>
                </a:solidFill>
                <a:effectLst/>
                <a:latin typeface="Arial" pitchFamily="34" charset="0"/>
                <a:cs typeface="Arial" pitchFamily="34" charset="0"/>
              </a:rPr>
            </a:br>
            <a:r>
              <a:rPr kumimoji="0" lang="tr-TR" sz="1500" b="0" i="1" u="none" strike="noStrike" cap="none" normalizeH="0" baseline="0" dirty="0" smtClean="0">
                <a:ln>
                  <a:noFill/>
                </a:ln>
                <a:solidFill>
                  <a:schemeClr val="tx1"/>
                </a:solidFill>
                <a:effectLst/>
                <a:latin typeface="Arial" pitchFamily="34" charset="0"/>
                <a:cs typeface="Arial" pitchFamily="34" charset="0"/>
              </a:rPr>
              <a:t/>
            </a:r>
            <a:br>
              <a:rPr kumimoji="0" lang="tr-TR" sz="1500" b="0" i="1" u="none" strike="noStrike" cap="none" normalizeH="0" baseline="0" dirty="0" smtClean="0">
                <a:ln>
                  <a:noFill/>
                </a:ln>
                <a:solidFill>
                  <a:schemeClr val="tx1"/>
                </a:solidFill>
                <a:effectLst/>
                <a:latin typeface="Arial" pitchFamily="34" charset="0"/>
                <a:cs typeface="Arial" pitchFamily="34" charset="0"/>
              </a:rPr>
            </a:br>
            <a:r>
              <a:rPr kumimoji="0" lang="tr-TR" sz="1500" b="0" i="1" u="none" strike="noStrike" cap="none" normalizeH="0" baseline="0" dirty="0" smtClean="0">
                <a:ln>
                  <a:noFill/>
                </a:ln>
                <a:solidFill>
                  <a:srgbClr val="000000"/>
                </a:solidFill>
                <a:effectLst/>
                <a:latin typeface="Tahoma" pitchFamily="34" charset="0"/>
                <a:cs typeface="Tahoma" pitchFamily="34" charset="0"/>
              </a:rPr>
              <a:t>Samsun’dan başlayan ve Ankara’da son bulan 19 Mayıs Koşusu da o tarihten beri yapılmaktadır</a:t>
            </a:r>
            <a:r>
              <a:rPr kumimoji="0" lang="tr-TR" sz="1500" b="0" i="1" u="none" strike="noStrike" cap="none" normalizeH="0" baseline="0" dirty="0" smtClean="0">
                <a:ln>
                  <a:noFill/>
                </a:ln>
                <a:solidFill>
                  <a:schemeClr val="tx1"/>
                </a:solidFill>
                <a:effectLst/>
                <a:latin typeface="Arial" pitchFamily="34" charset="0"/>
                <a:cs typeface="Arial" pitchFamily="34" charset="0"/>
              </a:rPr>
              <a:t>  </a:t>
            </a:r>
            <a:r>
              <a:rPr kumimoji="0" lang="tr-TR" sz="1500" b="0" i="1" u="none" strike="noStrike" cap="none" normalizeH="0" baseline="0" dirty="0" smtClean="0">
                <a:ln>
                  <a:noFill/>
                </a:ln>
                <a:solidFill>
                  <a:srgbClr val="000000"/>
                </a:solidFill>
                <a:effectLst/>
                <a:latin typeface="Tahoma" pitchFamily="34" charset="0"/>
                <a:cs typeface="Tahoma" pitchFamily="34" charset="0"/>
              </a:rPr>
              <a:t/>
            </a:r>
            <a:br>
              <a:rPr kumimoji="0" lang="tr-TR" sz="1500" b="0" i="1" u="none" strike="noStrike" cap="none" normalizeH="0" baseline="0" dirty="0" smtClean="0">
                <a:ln>
                  <a:noFill/>
                </a:ln>
                <a:solidFill>
                  <a:srgbClr val="000000"/>
                </a:solidFill>
                <a:effectLst/>
                <a:latin typeface="Tahoma" pitchFamily="34" charset="0"/>
                <a:cs typeface="Tahoma" pitchFamily="34" charset="0"/>
              </a:rPr>
            </a:br>
            <a:endParaRPr kumimoji="0" lang="tr-TR" sz="1500" b="0" i="1" u="none" strike="noStrike" cap="none" normalizeH="0" baseline="0" dirty="0" smtClean="0">
              <a:ln>
                <a:noFill/>
              </a:ln>
              <a:solidFill>
                <a:schemeClr val="tx1"/>
              </a:solidFill>
              <a:effectLst/>
              <a:latin typeface="Arial" pitchFamily="34" charset="0"/>
              <a:cs typeface="Arial" pitchFamily="34" charset="0"/>
            </a:endParaRPr>
          </a:p>
        </p:txBody>
      </p:sp>
      <p:pic>
        <p:nvPicPr>
          <p:cNvPr id="28674" name="Picture 2" descr="http://www.forumlord.net/images/smilies/nokta.gif"/>
          <p:cNvPicPr>
            <a:picLocks noChangeAspect="1" noChangeArrowheads="1"/>
          </p:cNvPicPr>
          <p:nvPr/>
        </p:nvPicPr>
        <p:blipFill>
          <a:blip r:embed="rId2" cstate="print"/>
          <a:srcRect/>
          <a:stretch>
            <a:fillRect/>
          </a:stretch>
        </p:blipFill>
        <p:spPr bwMode="auto">
          <a:xfrm>
            <a:off x="10021888" y="-1506538"/>
            <a:ext cx="38100" cy="38100"/>
          </a:xfrm>
          <a:prstGeom prst="rect">
            <a:avLst/>
          </a:prstGeom>
          <a:noFill/>
        </p:spPr>
      </p:pic>
      <p:pic>
        <p:nvPicPr>
          <p:cNvPr id="28675" name="Picture 3" descr="http://www.forumlord.net/images/smilies/nokta.gif"/>
          <p:cNvPicPr>
            <a:picLocks noChangeAspect="1" noChangeArrowheads="1"/>
          </p:cNvPicPr>
          <p:nvPr/>
        </p:nvPicPr>
        <p:blipFill>
          <a:blip r:embed="rId2" cstate="print"/>
          <a:srcRect/>
          <a:stretch>
            <a:fillRect/>
          </a:stretch>
        </p:blipFill>
        <p:spPr bwMode="auto">
          <a:xfrm>
            <a:off x="11463338" y="-1095375"/>
            <a:ext cx="38100" cy="38100"/>
          </a:xfrm>
          <a:prstGeom prst="rect">
            <a:avLst/>
          </a:prstGeom>
          <a:noFill/>
        </p:spPr>
      </p:pic>
      <p:pic>
        <p:nvPicPr>
          <p:cNvPr id="28676" name="Picture 4" descr="http://www.forumlord.net/images/smilies/nokta.gif"/>
          <p:cNvPicPr>
            <a:picLocks noChangeAspect="1" noChangeArrowheads="1"/>
          </p:cNvPicPr>
          <p:nvPr/>
        </p:nvPicPr>
        <p:blipFill>
          <a:blip r:embed="rId2" cstate="print"/>
          <a:srcRect/>
          <a:stretch>
            <a:fillRect/>
          </a:stretch>
        </p:blipFill>
        <p:spPr bwMode="auto">
          <a:xfrm>
            <a:off x="12868275" y="-684213"/>
            <a:ext cx="38100" cy="38100"/>
          </a:xfrm>
          <a:prstGeom prst="rect">
            <a:avLst/>
          </a:prstGeom>
          <a:noFill/>
        </p:spPr>
      </p:pic>
      <p:pic>
        <p:nvPicPr>
          <p:cNvPr id="28677" name="Picture 5" descr="http://www.forumlord.net/images/smilies/nokta.gif"/>
          <p:cNvPicPr>
            <a:picLocks noChangeAspect="1" noChangeArrowheads="1"/>
          </p:cNvPicPr>
          <p:nvPr/>
        </p:nvPicPr>
        <p:blipFill>
          <a:blip r:embed="rId2" cstate="print"/>
          <a:srcRect/>
          <a:stretch>
            <a:fillRect/>
          </a:stretch>
        </p:blipFill>
        <p:spPr bwMode="auto">
          <a:xfrm>
            <a:off x="17245013" y="-273050"/>
            <a:ext cx="38100" cy="38100"/>
          </a:xfrm>
          <a:prstGeom prst="rect">
            <a:avLst/>
          </a:prstGeom>
          <a:noFill/>
        </p:spPr>
      </p:pic>
      <p:pic>
        <p:nvPicPr>
          <p:cNvPr id="28678" name="Picture 6" descr="http://www.forumlord.net/images/smilies/nokta.gif"/>
          <p:cNvPicPr>
            <a:picLocks noChangeAspect="1" noChangeArrowheads="1"/>
          </p:cNvPicPr>
          <p:nvPr/>
        </p:nvPicPr>
        <p:blipFill>
          <a:blip r:embed="rId2" cstate="print"/>
          <a:srcRect/>
          <a:stretch>
            <a:fillRect/>
          </a:stretch>
        </p:blipFill>
        <p:spPr bwMode="auto">
          <a:xfrm>
            <a:off x="11191875" y="138113"/>
            <a:ext cx="38100" cy="38100"/>
          </a:xfrm>
          <a:prstGeom prst="rect">
            <a:avLst/>
          </a:prstGeom>
          <a:noFill/>
        </p:spPr>
      </p:pic>
      <p:pic>
        <p:nvPicPr>
          <p:cNvPr id="28679" name="Picture 7" descr="http://www.forumlord.net/images/smilies/nokta.gif"/>
          <p:cNvPicPr>
            <a:picLocks noChangeAspect="1" noChangeArrowheads="1"/>
          </p:cNvPicPr>
          <p:nvPr/>
        </p:nvPicPr>
        <p:blipFill>
          <a:blip r:embed="rId2" cstate="print"/>
          <a:srcRect/>
          <a:stretch>
            <a:fillRect/>
          </a:stretch>
        </p:blipFill>
        <p:spPr bwMode="auto">
          <a:xfrm>
            <a:off x="563563" y="274638"/>
            <a:ext cx="38100" cy="38100"/>
          </a:xfrm>
          <a:prstGeom prst="rect">
            <a:avLst/>
          </a:prstGeom>
          <a:noFill/>
        </p:spPr>
      </p:pic>
      <p:pic>
        <p:nvPicPr>
          <p:cNvPr id="28680" name="Picture 8" descr="http://www.forumlord.net/images/smilies/nokta.gif"/>
          <p:cNvPicPr>
            <a:picLocks noChangeAspect="1" noChangeArrowheads="1"/>
          </p:cNvPicPr>
          <p:nvPr/>
        </p:nvPicPr>
        <p:blipFill>
          <a:blip r:embed="rId2" cstate="print"/>
          <a:srcRect/>
          <a:stretch>
            <a:fillRect/>
          </a:stretch>
        </p:blipFill>
        <p:spPr bwMode="auto">
          <a:xfrm>
            <a:off x="7437438" y="274638"/>
            <a:ext cx="38100" cy="38100"/>
          </a:xfrm>
          <a:prstGeom prst="rect">
            <a:avLst/>
          </a:prstGeom>
          <a:noFill/>
        </p:spPr>
      </p:pic>
      <p:pic>
        <p:nvPicPr>
          <p:cNvPr id="28681" name="Picture 9" descr="http://www.forumlord.net/images/smilies/nokta.gif"/>
          <p:cNvPicPr>
            <a:picLocks noChangeAspect="1" noChangeArrowheads="1"/>
          </p:cNvPicPr>
          <p:nvPr/>
        </p:nvPicPr>
        <p:blipFill>
          <a:blip r:embed="rId2" cstate="print"/>
          <a:srcRect/>
          <a:stretch>
            <a:fillRect/>
          </a:stretch>
        </p:blipFill>
        <p:spPr bwMode="auto">
          <a:xfrm>
            <a:off x="11196638" y="685800"/>
            <a:ext cx="38100" cy="38100"/>
          </a:xfrm>
          <a:prstGeom prst="rect">
            <a:avLst/>
          </a:prstGeom>
          <a:noFill/>
        </p:spPr>
      </p:pic>
      <p:pic>
        <p:nvPicPr>
          <p:cNvPr id="28682" name="Picture 10" descr="http://www.forumlord.net/images/smilies/nokta.gif"/>
          <p:cNvPicPr>
            <a:picLocks noChangeAspect="1" noChangeArrowheads="1"/>
          </p:cNvPicPr>
          <p:nvPr/>
        </p:nvPicPr>
        <p:blipFill>
          <a:blip r:embed="rId2" cstate="print"/>
          <a:srcRect/>
          <a:stretch>
            <a:fillRect/>
          </a:stretch>
        </p:blipFill>
        <p:spPr bwMode="auto">
          <a:xfrm>
            <a:off x="4918075" y="1096963"/>
            <a:ext cx="38100" cy="38100"/>
          </a:xfrm>
          <a:prstGeom prst="rect">
            <a:avLst/>
          </a:prstGeom>
          <a:noFill/>
        </p:spPr>
      </p:pic>
    </p:spTree>
  </p:cSld>
  <p:clrMapOvr>
    <a:masterClrMapping/>
  </p:clrMapOvr>
  <p:transition>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Dikdörtgen"/>
          <p:cNvSpPr/>
          <p:nvPr/>
        </p:nvSpPr>
        <p:spPr>
          <a:xfrm>
            <a:off x="0" y="856357"/>
            <a:ext cx="9144000" cy="6001643"/>
          </a:xfrm>
          <a:prstGeom prst="rect">
            <a:avLst/>
          </a:prstGeom>
        </p:spPr>
        <p:txBody>
          <a:bodyPr wrap="square">
            <a:spAutoFit/>
          </a:bodyPr>
          <a:lstStyle/>
          <a:p>
            <a:r>
              <a:rPr lang="tr-TR" sz="1600" i="1" dirty="0" smtClean="0"/>
              <a:t>Düşmanları bugün 19 mayi</a:t>
            </a:r>
            <a:br>
              <a:rPr lang="tr-TR" sz="1600" i="1" dirty="0" smtClean="0"/>
            </a:br>
            <a:r>
              <a:rPr lang="tr-TR" sz="1600" i="1" dirty="0" smtClean="0"/>
              <a:t>Gençliğin bayramı var</a:t>
            </a:r>
            <a:br>
              <a:rPr lang="tr-TR" sz="1600" i="1" dirty="0" smtClean="0"/>
            </a:br>
            <a:r>
              <a:rPr lang="tr-TR" sz="1600" i="1" dirty="0" smtClean="0"/>
              <a:t>Atam çıktı samsuna</a:t>
            </a:r>
            <a:br>
              <a:rPr lang="tr-TR" sz="1600" i="1" dirty="0" smtClean="0"/>
            </a:br>
            <a:r>
              <a:rPr lang="tr-TR" sz="1600" i="1" dirty="0" smtClean="0"/>
              <a:t>Bu gün 19 mayıs</a:t>
            </a:r>
            <a:br>
              <a:rPr lang="tr-TR" sz="1600" i="1" dirty="0" smtClean="0"/>
            </a:br>
            <a:r>
              <a:rPr lang="tr-TR" sz="1600" i="1" dirty="0" smtClean="0"/>
              <a:t/>
            </a:r>
            <a:br>
              <a:rPr lang="tr-TR" sz="1600" i="1" dirty="0" smtClean="0"/>
            </a:br>
            <a:r>
              <a:rPr lang="tr-TR" sz="1600" i="1" dirty="0" smtClean="0"/>
              <a:t>atam samsuna çıktı </a:t>
            </a:r>
            <a:br>
              <a:rPr lang="tr-TR" sz="1600" i="1" dirty="0" smtClean="0"/>
            </a:br>
            <a:r>
              <a:rPr lang="tr-TR" sz="1600" i="1" dirty="0" smtClean="0"/>
              <a:t>Kurtuluş savaşını kazandı</a:t>
            </a:r>
            <a:br>
              <a:rPr lang="tr-TR" sz="1600" i="1" dirty="0" smtClean="0"/>
            </a:br>
            <a:r>
              <a:rPr lang="tr-TR" sz="1600" i="1" dirty="0" smtClean="0"/>
              <a:t>Kahramanlarımız kazandı</a:t>
            </a:r>
            <a:br>
              <a:rPr lang="tr-TR" sz="1600" i="1" dirty="0" smtClean="0"/>
            </a:br>
            <a:r>
              <a:rPr lang="tr-TR" sz="1600" i="1" dirty="0" smtClean="0"/>
              <a:t>Milletimiz gururlandı</a:t>
            </a:r>
            <a:br>
              <a:rPr lang="tr-TR" sz="1600" i="1" dirty="0" smtClean="0"/>
            </a:br>
            <a:r>
              <a:rPr lang="tr-TR" sz="1600" i="1" dirty="0" smtClean="0"/>
              <a:t/>
            </a:r>
            <a:br>
              <a:rPr lang="tr-TR" sz="1600" i="1" dirty="0" smtClean="0"/>
            </a:br>
            <a:r>
              <a:rPr lang="tr-TR" sz="1600" i="1" dirty="0" smtClean="0"/>
              <a:t>Kurtuluş savaşını kazandık</a:t>
            </a:r>
            <a:br>
              <a:rPr lang="tr-TR" sz="1600" i="1" dirty="0" smtClean="0"/>
            </a:br>
            <a:r>
              <a:rPr lang="tr-TR" sz="1600" i="1" dirty="0" smtClean="0"/>
              <a:t>Dünyayı biz kurtardık</a:t>
            </a:r>
            <a:br>
              <a:rPr lang="tr-TR" sz="1600" i="1" dirty="0" smtClean="0"/>
            </a:br>
            <a:r>
              <a:rPr lang="tr-TR" sz="1600" i="1" dirty="0" smtClean="0"/>
              <a:t>Gururlanın türküler </a:t>
            </a:r>
            <a:br>
              <a:rPr lang="tr-TR" sz="1600" i="1" dirty="0" smtClean="0"/>
            </a:br>
            <a:r>
              <a:rPr lang="tr-TR" sz="1600" i="1" dirty="0" smtClean="0"/>
              <a:t>Şanlı bayrağı biz kurtardık</a:t>
            </a:r>
            <a:br>
              <a:rPr lang="tr-TR" sz="1600" i="1" dirty="0" smtClean="0"/>
            </a:br>
            <a:r>
              <a:rPr lang="tr-TR" sz="1600" i="1" dirty="0" smtClean="0"/>
              <a:t/>
            </a:r>
            <a:br>
              <a:rPr lang="tr-TR" sz="1600" i="1" dirty="0" smtClean="0"/>
            </a:br>
            <a:r>
              <a:rPr lang="tr-TR" sz="1600" i="1" dirty="0" smtClean="0"/>
              <a:t>Düşmanları biz püskürttük</a:t>
            </a:r>
            <a:br>
              <a:rPr lang="tr-TR" sz="1600" i="1" dirty="0" smtClean="0"/>
            </a:br>
            <a:r>
              <a:rPr lang="tr-TR" sz="1600" i="1" dirty="0" smtClean="0"/>
              <a:t>Yüzyılı biz aştık</a:t>
            </a:r>
            <a:br>
              <a:rPr lang="tr-TR" sz="1600" i="1" dirty="0" smtClean="0"/>
            </a:br>
            <a:r>
              <a:rPr lang="tr-TR" sz="1600" i="1" dirty="0" smtClean="0"/>
              <a:t>Dünyayı biz kurtardık</a:t>
            </a:r>
            <a:br>
              <a:rPr lang="tr-TR" sz="1600" i="1" dirty="0" smtClean="0"/>
            </a:br>
            <a:r>
              <a:rPr lang="tr-TR" sz="1600" i="1" dirty="0" smtClean="0"/>
              <a:t>Herkesi onurlandırdık</a:t>
            </a:r>
            <a:br>
              <a:rPr lang="tr-TR" sz="1600" i="1" dirty="0" smtClean="0"/>
            </a:br>
            <a:r>
              <a:rPr lang="tr-TR" sz="1600" i="1" dirty="0" smtClean="0"/>
              <a:t/>
            </a:r>
            <a:br>
              <a:rPr lang="tr-TR" sz="1600" i="1" dirty="0" smtClean="0"/>
            </a:br>
            <a:r>
              <a:rPr lang="tr-TR" sz="1600" i="1" dirty="0" smtClean="0"/>
              <a:t>Bu gün 19 mayıs </a:t>
            </a:r>
            <a:br>
              <a:rPr lang="tr-TR" sz="1600" i="1" dirty="0" smtClean="0"/>
            </a:br>
            <a:r>
              <a:rPr lang="tr-TR" sz="1600" i="1" dirty="0" smtClean="0"/>
              <a:t>Gençliğin bayramı var</a:t>
            </a:r>
            <a:br>
              <a:rPr lang="tr-TR" sz="1600" i="1" dirty="0" smtClean="0"/>
            </a:br>
            <a:r>
              <a:rPr lang="tr-TR" sz="1600" i="1" dirty="0" smtClean="0"/>
              <a:t>Atam çıktı samsuna </a:t>
            </a:r>
            <a:br>
              <a:rPr lang="tr-TR" sz="1600" i="1" dirty="0" smtClean="0"/>
            </a:br>
            <a:r>
              <a:rPr lang="tr-TR" sz="1600" i="1" dirty="0" smtClean="0"/>
              <a:t>Bugün 19 mayıs</a:t>
            </a:r>
            <a:endParaRPr lang="tr-TR" sz="1600" i="1" dirty="0"/>
          </a:p>
        </p:txBody>
      </p:sp>
      <p:sp>
        <p:nvSpPr>
          <p:cNvPr id="5" name="4 Dikdörtgen"/>
          <p:cNvSpPr/>
          <p:nvPr/>
        </p:nvSpPr>
        <p:spPr>
          <a:xfrm>
            <a:off x="179512" y="260648"/>
            <a:ext cx="1708545" cy="369332"/>
          </a:xfrm>
          <a:prstGeom prst="rect">
            <a:avLst/>
          </a:prstGeom>
        </p:spPr>
        <p:txBody>
          <a:bodyPr wrap="none">
            <a:spAutoFit/>
          </a:bodyPr>
          <a:lstStyle/>
          <a:p>
            <a:r>
              <a:rPr lang="tr-TR" i="1" dirty="0" smtClean="0">
                <a:solidFill>
                  <a:schemeClr val="tx1">
                    <a:lumMod val="95000"/>
                    <a:lumOff val="5000"/>
                  </a:schemeClr>
                </a:solidFill>
              </a:rPr>
              <a:t>Bugün 19 MAYIS</a:t>
            </a:r>
            <a:endParaRPr lang="tr-TR" i="1" dirty="0">
              <a:solidFill>
                <a:schemeClr val="tx1">
                  <a:lumMod val="95000"/>
                  <a:lumOff val="5000"/>
                </a:schemeClr>
              </a:solidFill>
            </a:endParaRPr>
          </a:p>
        </p:txBody>
      </p:sp>
      <p:sp>
        <p:nvSpPr>
          <p:cNvPr id="6" name="5 Dikdörtgen"/>
          <p:cNvSpPr/>
          <p:nvPr/>
        </p:nvSpPr>
        <p:spPr>
          <a:xfrm>
            <a:off x="2339752" y="476672"/>
            <a:ext cx="3672408" cy="5324535"/>
          </a:xfrm>
          <a:prstGeom prst="rect">
            <a:avLst/>
          </a:prstGeom>
        </p:spPr>
        <p:txBody>
          <a:bodyPr wrap="square">
            <a:spAutoFit/>
          </a:bodyPr>
          <a:lstStyle/>
          <a:p>
            <a:r>
              <a:rPr lang="tr-TR" i="1" dirty="0" smtClean="0"/>
              <a:t>                   19 MAYIS</a:t>
            </a:r>
          </a:p>
          <a:p>
            <a:r>
              <a:rPr lang="tr-TR" dirty="0" smtClean="0"/>
              <a:t/>
            </a:r>
            <a:br>
              <a:rPr lang="tr-TR" dirty="0" smtClean="0"/>
            </a:br>
            <a:r>
              <a:rPr lang="tr-TR" sz="1600" dirty="0" smtClean="0"/>
              <a:t>       </a:t>
            </a:r>
            <a:r>
              <a:rPr lang="tr-TR" sz="1600" i="1" dirty="0" smtClean="0"/>
              <a:t>Yol aldın hırçın Karadeniz'de </a:t>
            </a:r>
            <a:br>
              <a:rPr lang="tr-TR" sz="1600" i="1" dirty="0" smtClean="0"/>
            </a:br>
            <a:r>
              <a:rPr lang="tr-TR" sz="1600" i="1" dirty="0" smtClean="0"/>
              <a:t>       Umuda ve geleceğe doğru </a:t>
            </a:r>
            <a:br>
              <a:rPr lang="tr-TR" sz="1600" i="1" dirty="0" smtClean="0"/>
            </a:br>
            <a:r>
              <a:rPr lang="tr-TR" sz="1600" i="1" dirty="0" smtClean="0"/>
              <a:t>       İnandı sana Türk milleti </a:t>
            </a:r>
            <a:br>
              <a:rPr lang="tr-TR" sz="1600" i="1" dirty="0" smtClean="0"/>
            </a:br>
            <a:r>
              <a:rPr lang="tr-TR" sz="1600" i="1" dirty="0" smtClean="0"/>
              <a:t>       Ve uyandı derin uykusundan </a:t>
            </a:r>
            <a:br>
              <a:rPr lang="tr-TR" sz="1600" i="1" dirty="0" smtClean="0"/>
            </a:br>
            <a:r>
              <a:rPr lang="tr-TR" sz="1600" i="1" dirty="0" smtClean="0"/>
              <a:t>       İşte bak! geliyor ardından </a:t>
            </a:r>
            <a:br>
              <a:rPr lang="tr-TR" sz="1600" i="1" dirty="0" smtClean="0"/>
            </a:br>
            <a:r>
              <a:rPr lang="tr-TR" sz="1600" i="1" dirty="0" smtClean="0"/>
              <a:t/>
            </a:r>
            <a:br>
              <a:rPr lang="tr-TR" sz="1600" i="1" dirty="0" smtClean="0"/>
            </a:br>
            <a:r>
              <a:rPr lang="tr-TR" sz="1600" i="1" dirty="0" smtClean="0"/>
              <a:t>        Başlattığın bir savaştı </a:t>
            </a:r>
            <a:br>
              <a:rPr lang="tr-TR" sz="1600" i="1" dirty="0" smtClean="0"/>
            </a:br>
            <a:r>
              <a:rPr lang="tr-TR" sz="1600" i="1" dirty="0" smtClean="0"/>
              <a:t>        Esaretten özgürlüğe, </a:t>
            </a:r>
            <a:br>
              <a:rPr lang="tr-TR" sz="1600" i="1" dirty="0" smtClean="0"/>
            </a:br>
            <a:r>
              <a:rPr lang="tr-TR" sz="1600" i="1" dirty="0" smtClean="0"/>
              <a:t>        Karanlıktan aydınlığa ve... </a:t>
            </a:r>
            <a:br>
              <a:rPr lang="tr-TR" sz="1600" i="1" dirty="0" smtClean="0"/>
            </a:br>
            <a:r>
              <a:rPr lang="tr-TR" sz="1600" i="1" dirty="0" smtClean="0"/>
              <a:t/>
            </a:r>
            <a:br>
              <a:rPr lang="tr-TR" sz="1600" i="1" dirty="0" smtClean="0"/>
            </a:br>
            <a:r>
              <a:rPr lang="tr-TR" sz="1600" i="1" dirty="0" smtClean="0"/>
              <a:t>        Bir sözün yetti, </a:t>
            </a:r>
            <a:br>
              <a:rPr lang="tr-TR" sz="1600" i="1" dirty="0" smtClean="0"/>
            </a:br>
            <a:r>
              <a:rPr lang="tr-TR" sz="1600" i="1" dirty="0" smtClean="0"/>
              <a:t>        İnançla doldu yürekler </a:t>
            </a:r>
            <a:br>
              <a:rPr lang="tr-TR" sz="1600" i="1" dirty="0" smtClean="0"/>
            </a:br>
            <a:r>
              <a:rPr lang="tr-TR" sz="1600" i="1" dirty="0" smtClean="0"/>
              <a:t>        Adımlar uygun adım </a:t>
            </a:r>
            <a:br>
              <a:rPr lang="tr-TR" sz="1600" i="1" dirty="0" smtClean="0"/>
            </a:br>
            <a:r>
              <a:rPr lang="tr-TR" sz="1600" i="1" dirty="0" smtClean="0"/>
              <a:t>        Yürüyüş başladı Samsun'dan </a:t>
            </a:r>
            <a:br>
              <a:rPr lang="tr-TR" sz="1600" i="1" dirty="0" smtClean="0"/>
            </a:br>
            <a:r>
              <a:rPr lang="tr-TR" sz="1600" i="1" dirty="0" smtClean="0"/>
              <a:t/>
            </a:r>
            <a:br>
              <a:rPr lang="tr-TR" sz="1600" i="1" dirty="0" smtClean="0"/>
            </a:br>
            <a:r>
              <a:rPr lang="tr-TR" sz="1600" i="1" dirty="0" smtClean="0"/>
              <a:t>        19 mayıslar kutlanıyor, kutlanacak </a:t>
            </a:r>
            <a:br>
              <a:rPr lang="tr-TR" sz="1600" i="1" dirty="0" smtClean="0"/>
            </a:br>
            <a:r>
              <a:rPr lang="tr-TR" sz="1600" i="1" dirty="0" smtClean="0"/>
              <a:t>        Atam, bu yürüyüş hiç durmayacak</a:t>
            </a:r>
          </a:p>
          <a:p>
            <a:r>
              <a:rPr lang="tr-TR" sz="1600" i="1" dirty="0" smtClean="0"/>
              <a:t/>
            </a:r>
            <a:br>
              <a:rPr lang="tr-TR" sz="1600" i="1" dirty="0" smtClean="0"/>
            </a:br>
            <a:endParaRPr lang="tr-TR" sz="1600" i="1" dirty="0"/>
          </a:p>
        </p:txBody>
      </p:sp>
      <p:sp>
        <p:nvSpPr>
          <p:cNvPr id="7" name="6 Dikdörtgen"/>
          <p:cNvSpPr/>
          <p:nvPr/>
        </p:nvSpPr>
        <p:spPr>
          <a:xfrm>
            <a:off x="5940152" y="117693"/>
            <a:ext cx="4572000" cy="6740307"/>
          </a:xfrm>
          <a:prstGeom prst="rect">
            <a:avLst/>
          </a:prstGeom>
        </p:spPr>
        <p:txBody>
          <a:bodyPr>
            <a:spAutoFit/>
          </a:bodyPr>
          <a:lstStyle/>
          <a:p>
            <a:r>
              <a:rPr lang="tr-TR" sz="1600" i="1" dirty="0" smtClean="0"/>
              <a:t>      19 MAYIS</a:t>
            </a:r>
            <a:r>
              <a:rPr lang="tr-TR" sz="1600" dirty="0" smtClean="0"/>
              <a:t/>
            </a:r>
            <a:br>
              <a:rPr lang="tr-TR" sz="1600" dirty="0" smtClean="0"/>
            </a:br>
            <a:r>
              <a:rPr lang="tr-TR" sz="1600" i="1" dirty="0" smtClean="0"/>
              <a:t>Samsun'da o gün doğdu</a:t>
            </a:r>
            <a:br>
              <a:rPr lang="tr-TR" sz="1600" i="1" dirty="0" smtClean="0"/>
            </a:br>
            <a:r>
              <a:rPr lang="tr-TR" sz="1600" i="1" dirty="0" smtClean="0"/>
              <a:t>Türk'ün eşsiz güneşi,</a:t>
            </a:r>
            <a:br>
              <a:rPr lang="tr-TR" sz="1600" i="1" dirty="0" smtClean="0"/>
            </a:br>
            <a:r>
              <a:rPr lang="tr-TR" sz="1600" i="1" dirty="0" smtClean="0"/>
              <a:t>Arasalar bulunmaz</a:t>
            </a:r>
            <a:br>
              <a:rPr lang="tr-TR" sz="1600" i="1" dirty="0" smtClean="0"/>
            </a:br>
            <a:r>
              <a:rPr lang="tr-TR" sz="1600" i="1" dirty="0" smtClean="0"/>
              <a:t>Dünyada onun eşi.</a:t>
            </a:r>
            <a:br>
              <a:rPr lang="tr-TR" sz="1600" i="1" dirty="0" smtClean="0"/>
            </a:br>
            <a:r>
              <a:rPr lang="tr-TR" sz="1600" i="1" dirty="0" smtClean="0"/>
              <a:t/>
            </a:r>
            <a:br>
              <a:rPr lang="tr-TR" sz="1600" i="1" dirty="0" smtClean="0"/>
            </a:br>
            <a:r>
              <a:rPr lang="tr-TR" sz="1600" i="1" dirty="0" smtClean="0"/>
              <a:t>Bütün yurt inliyordu,</a:t>
            </a:r>
            <a:br>
              <a:rPr lang="tr-TR" sz="1600" i="1" dirty="0" smtClean="0"/>
            </a:br>
            <a:r>
              <a:rPr lang="tr-TR" sz="1600" i="1" dirty="0" smtClean="0"/>
              <a:t>Vatan gidiyor diye.</a:t>
            </a:r>
            <a:br>
              <a:rPr lang="tr-TR" sz="1600" i="1" dirty="0" smtClean="0"/>
            </a:br>
            <a:r>
              <a:rPr lang="tr-TR" sz="1600" i="1" dirty="0" smtClean="0"/>
              <a:t>O sanki Türk yurduna </a:t>
            </a:r>
            <a:br>
              <a:rPr lang="tr-TR" sz="1600" i="1" dirty="0" smtClean="0"/>
            </a:br>
            <a:r>
              <a:rPr lang="tr-TR" sz="1600" i="1" dirty="0" smtClean="0"/>
              <a:t>Gökten geldi hediye.</a:t>
            </a:r>
            <a:br>
              <a:rPr lang="tr-TR" sz="1600" i="1" dirty="0" smtClean="0"/>
            </a:br>
            <a:r>
              <a:rPr lang="tr-TR" sz="1600" i="1" dirty="0" smtClean="0"/>
              <a:t/>
            </a:r>
            <a:br>
              <a:rPr lang="tr-TR" sz="1600" i="1" dirty="0" smtClean="0"/>
            </a:br>
            <a:r>
              <a:rPr lang="tr-TR" sz="1600" i="1" dirty="0" smtClean="0"/>
              <a:t>Samsun, Sivas demedi</a:t>
            </a:r>
            <a:br>
              <a:rPr lang="tr-TR" sz="1600" i="1" dirty="0" smtClean="0"/>
            </a:br>
            <a:r>
              <a:rPr lang="tr-TR" sz="1600" i="1" dirty="0" smtClean="0"/>
              <a:t>Bütün yurdu dolaştı,</a:t>
            </a:r>
            <a:br>
              <a:rPr lang="tr-TR" sz="1600" i="1" dirty="0" smtClean="0"/>
            </a:br>
            <a:r>
              <a:rPr lang="tr-TR" sz="1600" i="1" dirty="0" smtClean="0"/>
              <a:t>Türk'ün bu öz evlâdı</a:t>
            </a:r>
            <a:br>
              <a:rPr lang="tr-TR" sz="1600" i="1" dirty="0" smtClean="0"/>
            </a:br>
            <a:r>
              <a:rPr lang="tr-TR" sz="1600" i="1" dirty="0" smtClean="0"/>
              <a:t>Vatanla kucaklaştı.</a:t>
            </a:r>
            <a:br>
              <a:rPr lang="tr-TR" sz="1600" i="1" dirty="0" smtClean="0"/>
            </a:br>
            <a:r>
              <a:rPr lang="tr-TR" sz="1600" i="1" dirty="0" smtClean="0"/>
              <a:t/>
            </a:r>
            <a:br>
              <a:rPr lang="tr-TR" sz="1600" i="1" dirty="0" smtClean="0"/>
            </a:br>
            <a:r>
              <a:rPr lang="tr-TR" sz="1600" i="1" dirty="0" smtClean="0"/>
              <a:t>Bin dokuz yüz on dokuz</a:t>
            </a:r>
            <a:br>
              <a:rPr lang="tr-TR" sz="1600" i="1" dirty="0" smtClean="0"/>
            </a:br>
            <a:r>
              <a:rPr lang="tr-TR" sz="1600" i="1" dirty="0" smtClean="0"/>
              <a:t>Türk'ün temel taşıdır.</a:t>
            </a:r>
            <a:br>
              <a:rPr lang="tr-TR" sz="1600" i="1" dirty="0" smtClean="0"/>
            </a:br>
            <a:r>
              <a:rPr lang="tr-TR" sz="1600" i="1" dirty="0" smtClean="0"/>
              <a:t>Ardından gelen savaş </a:t>
            </a:r>
            <a:br>
              <a:rPr lang="tr-TR" sz="1600" i="1" dirty="0" smtClean="0"/>
            </a:br>
            <a:r>
              <a:rPr lang="tr-TR" sz="1600" i="1" dirty="0" smtClean="0"/>
              <a:t>İstiklâl Savaşı'dır.</a:t>
            </a:r>
            <a:br>
              <a:rPr lang="tr-TR" sz="1600" i="1" dirty="0" smtClean="0"/>
            </a:br>
            <a:r>
              <a:rPr lang="tr-TR" sz="1600" i="1" dirty="0" smtClean="0"/>
              <a:t/>
            </a:r>
            <a:br>
              <a:rPr lang="tr-TR" sz="1600" i="1" dirty="0" smtClean="0"/>
            </a:br>
            <a:r>
              <a:rPr lang="tr-TR" sz="1600" i="1" dirty="0" smtClean="0"/>
              <a:t>Temiz Türk gençliğine</a:t>
            </a:r>
            <a:br>
              <a:rPr lang="tr-TR" sz="1600" i="1" dirty="0" smtClean="0"/>
            </a:br>
            <a:r>
              <a:rPr lang="tr-TR" sz="1600" i="1" dirty="0" smtClean="0"/>
              <a:t>Armağan olsun diye</a:t>
            </a:r>
            <a:br>
              <a:rPr lang="tr-TR" sz="1600" i="1" dirty="0" smtClean="0"/>
            </a:br>
            <a:r>
              <a:rPr lang="tr-TR" sz="1600" i="1" dirty="0" smtClean="0"/>
              <a:t>Bu büyük ve şanlı gün</a:t>
            </a:r>
            <a:br>
              <a:rPr lang="tr-TR" sz="1600" i="1" dirty="0" smtClean="0"/>
            </a:br>
            <a:r>
              <a:rPr lang="tr-TR" sz="1600" i="1" dirty="0" smtClean="0"/>
              <a:t>Bırakıldı hediye.</a:t>
            </a:r>
            <a:br>
              <a:rPr lang="tr-TR" sz="1600" i="1" dirty="0" smtClean="0"/>
            </a:br>
            <a:r>
              <a:rPr lang="tr-TR" sz="1600" i="1" dirty="0" smtClean="0"/>
              <a:t/>
            </a:r>
            <a:br>
              <a:rPr lang="tr-TR" sz="1600" i="1" dirty="0" smtClean="0"/>
            </a:br>
            <a:endParaRPr lang="tr-TR" sz="1600" i="1" dirty="0"/>
          </a:p>
        </p:txBody>
      </p:sp>
    </p:spTree>
  </p:cSld>
  <p:clrMapOvr>
    <a:masterClrMapping/>
  </p:clrMapOvr>
  <p:transition>
    <p:newsfla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Dikdörtgen"/>
          <p:cNvSpPr/>
          <p:nvPr/>
        </p:nvSpPr>
        <p:spPr>
          <a:xfrm>
            <a:off x="0" y="0"/>
            <a:ext cx="4499992" cy="3416320"/>
          </a:xfrm>
          <a:prstGeom prst="rect">
            <a:avLst/>
          </a:prstGeom>
        </p:spPr>
        <p:txBody>
          <a:bodyPr wrap="square">
            <a:spAutoFit/>
          </a:bodyPr>
          <a:lstStyle/>
          <a:p>
            <a:r>
              <a:rPr lang="tr-TR" sz="2400" b="1" i="1" dirty="0" smtClean="0">
                <a:solidFill>
                  <a:schemeClr val="tx2">
                    <a:lumMod val="40000"/>
                    <a:lumOff val="60000"/>
                  </a:schemeClr>
                </a:solidFill>
              </a:rPr>
              <a:t>A</a:t>
            </a:r>
            <a:r>
              <a:rPr lang="tr-TR" sz="2400" i="1" dirty="0" smtClean="0"/>
              <a:t>tam bizi kurtardı</a:t>
            </a:r>
            <a:br>
              <a:rPr lang="tr-TR" sz="2400" i="1" dirty="0" smtClean="0"/>
            </a:br>
            <a:r>
              <a:rPr lang="tr-TR" sz="2400" b="1" i="1" dirty="0" smtClean="0">
                <a:solidFill>
                  <a:schemeClr val="tx2">
                    <a:lumMod val="40000"/>
                    <a:lumOff val="60000"/>
                  </a:schemeClr>
                </a:solidFill>
              </a:rPr>
              <a:t>T</a:t>
            </a:r>
            <a:r>
              <a:rPr lang="tr-TR" sz="2400" i="1" dirty="0" smtClean="0"/>
              <a:t>emiz bir ülke bıraktı</a:t>
            </a:r>
            <a:br>
              <a:rPr lang="tr-TR" sz="2400" i="1" dirty="0" smtClean="0"/>
            </a:br>
            <a:r>
              <a:rPr lang="tr-TR" sz="2400" b="1" i="1" dirty="0" smtClean="0">
                <a:solidFill>
                  <a:schemeClr val="tx2">
                    <a:lumMod val="40000"/>
                    <a:lumOff val="60000"/>
                  </a:schemeClr>
                </a:solidFill>
              </a:rPr>
              <a:t>A</a:t>
            </a:r>
            <a:r>
              <a:rPr lang="tr-TR" sz="2400" i="1" dirty="0" smtClean="0"/>
              <a:t>ğladık o ölünce</a:t>
            </a:r>
            <a:br>
              <a:rPr lang="tr-TR" sz="2400" i="1" dirty="0" smtClean="0"/>
            </a:br>
            <a:r>
              <a:rPr lang="tr-TR" sz="2400" b="1" i="1" dirty="0" smtClean="0">
                <a:solidFill>
                  <a:schemeClr val="tx2">
                    <a:lumMod val="40000"/>
                    <a:lumOff val="60000"/>
                  </a:schemeClr>
                </a:solidFill>
              </a:rPr>
              <a:t>T</a:t>
            </a:r>
            <a:r>
              <a:rPr lang="tr-TR" sz="2400" i="1" dirty="0" smtClean="0"/>
              <a:t>arihi yazıldı böylece</a:t>
            </a:r>
            <a:br>
              <a:rPr lang="tr-TR" sz="2400" i="1" dirty="0" smtClean="0"/>
            </a:br>
            <a:r>
              <a:rPr lang="tr-TR" sz="2400" b="1" i="1" dirty="0" smtClean="0">
                <a:solidFill>
                  <a:schemeClr val="tx2">
                    <a:lumMod val="40000"/>
                    <a:lumOff val="60000"/>
                  </a:schemeClr>
                </a:solidFill>
              </a:rPr>
              <a:t>Ü</a:t>
            </a:r>
            <a:r>
              <a:rPr lang="tr-TR" sz="2400" i="1" dirty="0" smtClean="0"/>
              <a:t>züldük sen öldün diye</a:t>
            </a:r>
            <a:br>
              <a:rPr lang="tr-TR" sz="2400" i="1" dirty="0" smtClean="0"/>
            </a:br>
            <a:r>
              <a:rPr lang="tr-TR" sz="2400" b="1" i="1" dirty="0" smtClean="0">
                <a:solidFill>
                  <a:schemeClr val="tx2">
                    <a:lumMod val="40000"/>
                    <a:lumOff val="60000"/>
                  </a:schemeClr>
                </a:solidFill>
              </a:rPr>
              <a:t>R</a:t>
            </a:r>
            <a:r>
              <a:rPr lang="tr-TR" sz="2400" i="1" dirty="0" smtClean="0"/>
              <a:t>ahat uyu güzel yerinde</a:t>
            </a:r>
            <a:br>
              <a:rPr lang="tr-TR" sz="2400" i="1" dirty="0" smtClean="0"/>
            </a:br>
            <a:r>
              <a:rPr lang="tr-TR" sz="2400" b="1" i="1" dirty="0" smtClean="0">
                <a:solidFill>
                  <a:schemeClr val="tx2">
                    <a:lumMod val="40000"/>
                    <a:lumOff val="60000"/>
                  </a:schemeClr>
                </a:solidFill>
              </a:rPr>
              <a:t>K</a:t>
            </a:r>
            <a:r>
              <a:rPr lang="tr-TR" sz="2400" i="1" dirty="0" smtClean="0"/>
              <a:t>albimizde yaşıyorsun merak etme</a:t>
            </a:r>
          </a:p>
          <a:p>
            <a:r>
              <a:rPr lang="tr-TR" sz="2400" i="1" dirty="0" smtClean="0"/>
              <a:t/>
            </a:r>
            <a:br>
              <a:rPr lang="tr-TR" sz="2400" i="1" dirty="0" smtClean="0"/>
            </a:br>
            <a:r>
              <a:rPr lang="tr-TR" sz="2400" b="1" i="1" dirty="0" smtClean="0"/>
              <a:t>Sıla KARAKAŞ</a:t>
            </a:r>
            <a:endParaRPr lang="tr-TR" sz="2400" i="1" dirty="0"/>
          </a:p>
        </p:txBody>
      </p:sp>
      <p:sp>
        <p:nvSpPr>
          <p:cNvPr id="7" name="6 Dikdörtgen"/>
          <p:cNvSpPr/>
          <p:nvPr/>
        </p:nvSpPr>
        <p:spPr>
          <a:xfrm>
            <a:off x="0" y="3573016"/>
            <a:ext cx="6048672" cy="3970318"/>
          </a:xfrm>
          <a:prstGeom prst="rect">
            <a:avLst/>
          </a:prstGeom>
        </p:spPr>
        <p:txBody>
          <a:bodyPr wrap="square">
            <a:spAutoFit/>
          </a:bodyPr>
          <a:lstStyle/>
          <a:p>
            <a:r>
              <a:rPr lang="tr-TR" sz="2400" b="1" dirty="0" smtClean="0">
                <a:solidFill>
                  <a:schemeClr val="tx2">
                    <a:lumMod val="40000"/>
                    <a:lumOff val="60000"/>
                  </a:schemeClr>
                </a:solidFill>
              </a:rPr>
              <a:t>A</a:t>
            </a:r>
            <a:r>
              <a:rPr lang="tr-TR" sz="2400" dirty="0" smtClean="0"/>
              <a:t>ydınlattın milleti</a:t>
            </a:r>
            <a:br>
              <a:rPr lang="tr-TR" sz="2400" dirty="0" smtClean="0"/>
            </a:br>
            <a:r>
              <a:rPr lang="tr-TR" sz="2400" b="1" dirty="0" smtClean="0">
                <a:solidFill>
                  <a:schemeClr val="tx2">
                    <a:lumMod val="40000"/>
                    <a:lumOff val="60000"/>
                  </a:schemeClr>
                </a:solidFill>
              </a:rPr>
              <a:t>T</a:t>
            </a:r>
            <a:r>
              <a:rPr lang="tr-TR" sz="2400" dirty="0" smtClean="0"/>
              <a:t>arihe ışık tuttun</a:t>
            </a:r>
            <a:br>
              <a:rPr lang="tr-TR" sz="2400" dirty="0" smtClean="0"/>
            </a:br>
            <a:r>
              <a:rPr lang="tr-TR" sz="2400" b="1" dirty="0" smtClean="0">
                <a:solidFill>
                  <a:schemeClr val="tx2">
                    <a:lumMod val="40000"/>
                    <a:lumOff val="60000"/>
                  </a:schemeClr>
                </a:solidFill>
              </a:rPr>
              <a:t>A</a:t>
            </a:r>
            <a:r>
              <a:rPr lang="tr-TR" sz="2400" dirty="0" smtClean="0"/>
              <a:t>zminle, emeğinle</a:t>
            </a:r>
            <a:br>
              <a:rPr lang="tr-TR" sz="2400" dirty="0" smtClean="0"/>
            </a:br>
            <a:r>
              <a:rPr lang="tr-TR" sz="2400" b="1" dirty="0" smtClean="0">
                <a:solidFill>
                  <a:schemeClr val="tx2">
                    <a:lumMod val="40000"/>
                    <a:lumOff val="60000"/>
                  </a:schemeClr>
                </a:solidFill>
              </a:rPr>
              <a:t>T</a:t>
            </a:r>
            <a:r>
              <a:rPr lang="tr-TR" sz="2400" dirty="0" smtClean="0"/>
              <a:t>ürk devletini kurdun</a:t>
            </a:r>
            <a:br>
              <a:rPr lang="tr-TR" sz="2400" dirty="0" smtClean="0"/>
            </a:br>
            <a:r>
              <a:rPr lang="tr-TR" sz="2400" b="1" dirty="0" smtClean="0">
                <a:solidFill>
                  <a:schemeClr val="tx2">
                    <a:lumMod val="40000"/>
                    <a:lumOff val="60000"/>
                  </a:schemeClr>
                </a:solidFill>
              </a:rPr>
              <a:t>Ü</a:t>
            </a:r>
            <a:r>
              <a:rPr lang="tr-TR" sz="2400" dirty="0" smtClean="0"/>
              <a:t>lkümüz senin ülkün</a:t>
            </a:r>
            <a:br>
              <a:rPr lang="tr-TR" sz="2400" dirty="0" smtClean="0"/>
            </a:br>
            <a:r>
              <a:rPr lang="tr-TR" sz="2400" b="1" dirty="0" smtClean="0">
                <a:solidFill>
                  <a:schemeClr val="tx2">
                    <a:lumMod val="40000"/>
                    <a:lumOff val="60000"/>
                  </a:schemeClr>
                </a:solidFill>
              </a:rPr>
              <a:t>R</a:t>
            </a:r>
            <a:r>
              <a:rPr lang="tr-TR" sz="2400" dirty="0" smtClean="0"/>
              <a:t>ehberisin sen Türk’ün</a:t>
            </a:r>
            <a:br>
              <a:rPr lang="tr-TR" sz="2400" dirty="0" smtClean="0"/>
            </a:br>
            <a:r>
              <a:rPr lang="tr-TR" sz="2400" b="1" dirty="0" smtClean="0">
                <a:solidFill>
                  <a:schemeClr val="tx2">
                    <a:lumMod val="40000"/>
                    <a:lumOff val="60000"/>
                  </a:schemeClr>
                </a:solidFill>
              </a:rPr>
              <a:t>K</a:t>
            </a:r>
            <a:r>
              <a:rPr lang="tr-TR" sz="2400" dirty="0" smtClean="0"/>
              <a:t>urtaransın vatanı, kahraman Atatürk’üm.</a:t>
            </a:r>
          </a:p>
          <a:p>
            <a:r>
              <a:rPr lang="tr-TR" sz="2400" dirty="0" smtClean="0"/>
              <a:t/>
            </a:r>
            <a:br>
              <a:rPr lang="tr-TR" sz="2400" dirty="0" smtClean="0"/>
            </a:br>
            <a:r>
              <a:rPr lang="tr-TR" sz="2400" b="1" i="1" dirty="0" smtClean="0"/>
              <a:t>Hilal KERMAN</a:t>
            </a:r>
            <a:r>
              <a:rPr lang="tr-TR" dirty="0" smtClean="0"/>
              <a:t/>
            </a:r>
            <a:br>
              <a:rPr lang="tr-TR" dirty="0" smtClean="0"/>
            </a:br>
            <a:r>
              <a:rPr lang="tr-TR" dirty="0" smtClean="0"/>
              <a:t/>
            </a:r>
            <a:br>
              <a:rPr lang="tr-TR" dirty="0" smtClean="0"/>
            </a:br>
            <a:endParaRPr lang="tr-TR" dirty="0"/>
          </a:p>
        </p:txBody>
      </p:sp>
    </p:spTree>
  </p:cSld>
  <p:clrMapOvr>
    <a:masterClrMapping/>
  </p:clrMapOvr>
  <p:transition>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0" y="610136"/>
            <a:ext cx="9144000"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tr-TR" sz="2000" i="1" dirty="0" smtClean="0">
                <a:solidFill>
                  <a:schemeClr val="tx1">
                    <a:lumMod val="95000"/>
                    <a:lumOff val="5000"/>
                  </a:schemeClr>
                </a:solidFill>
                <a:latin typeface="Tahoma" pitchFamily="34" charset="0"/>
                <a:cs typeface="Tahoma" pitchFamily="34" charset="0"/>
              </a:rPr>
              <a:t>19 MAYIS 1919</a:t>
            </a:r>
            <a:r>
              <a:rPr kumimoji="0" lang="tr-TR" sz="2000" b="0" i="0" u="none" strike="noStrike" cap="none" normalizeH="0" baseline="0" dirty="0" smtClean="0">
                <a:ln>
                  <a:noFill/>
                </a:ln>
                <a:solidFill>
                  <a:schemeClr val="tx1"/>
                </a:solidFill>
                <a:effectLst/>
                <a:latin typeface="Arial" pitchFamily="34" charset="0"/>
                <a:cs typeface="Arial" pitchFamily="34" charset="0"/>
              </a:rPr>
              <a:t/>
            </a:r>
            <a:br>
              <a:rPr kumimoji="0" lang="tr-TR" sz="2000" b="0" i="0" u="none" strike="noStrike" cap="none" normalizeH="0" baseline="0" dirty="0" smtClean="0">
                <a:ln>
                  <a:noFill/>
                </a:ln>
                <a:solidFill>
                  <a:schemeClr val="tx1"/>
                </a:solidFill>
                <a:effectLst/>
                <a:latin typeface="Arial" pitchFamily="34" charset="0"/>
                <a:cs typeface="Arial" pitchFamily="34" charset="0"/>
              </a:rPr>
            </a:br>
            <a:r>
              <a:rPr kumimoji="0" lang="tr-TR" sz="2000" b="0" i="0" u="none" strike="noStrike" cap="none" normalizeH="0" baseline="0" dirty="0" smtClean="0">
                <a:ln>
                  <a:noFill/>
                </a:ln>
                <a:solidFill>
                  <a:schemeClr val="tx1"/>
                </a:solidFill>
                <a:effectLst/>
                <a:latin typeface="Arial" pitchFamily="34" charset="0"/>
                <a:cs typeface="Arial" pitchFamily="34" charset="0"/>
              </a:rPr>
              <a:t/>
            </a:r>
            <a:br>
              <a:rPr kumimoji="0" lang="tr-TR" sz="2000" b="0" i="0"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Yurdu düşmanlar sardı, </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Güneşimiz karardı</a:t>
            </a:r>
            <a:r>
              <a:rPr kumimoji="0" lang="tr-TR" sz="2000" b="0" i="1" u="none" strike="noStrike" cap="none" normalizeH="0" baseline="0" dirty="0" smtClean="0">
                <a:ln>
                  <a:noFill/>
                </a:ln>
                <a:solidFill>
                  <a:schemeClr val="tx1"/>
                </a:solidFill>
                <a:effectLst/>
                <a:latin typeface="Arial" pitchFamily="34" charset="0"/>
                <a:cs typeface="Arial" pitchFamily="34" charset="0"/>
              </a:rPr>
              <a:t>  </a:t>
            </a:r>
            <a:r>
              <a:rPr kumimoji="0" lang="tr-TR" sz="2000" b="0" i="1" u="none" strike="noStrike" cap="none" normalizeH="0" baseline="0" dirty="0" smtClean="0">
                <a:ln>
                  <a:noFill/>
                </a:ln>
                <a:solidFill>
                  <a:srgbClr val="000000"/>
                </a:solidFill>
                <a:effectLst/>
                <a:latin typeface="Tahoma" pitchFamily="34" charset="0"/>
                <a:cs typeface="Tahoma" pitchFamily="34" charset="0"/>
              </a:rPr>
              <a:t> </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Ninelerin gözleri </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Birer kanlı pınardı</a:t>
            </a:r>
            <a:r>
              <a:rPr kumimoji="0" lang="tr-TR" sz="2000" b="0" i="1" u="none" strike="noStrike" cap="none" normalizeH="0" baseline="0" dirty="0" smtClean="0">
                <a:ln>
                  <a:noFill/>
                </a:ln>
                <a:solidFill>
                  <a:schemeClr val="tx1"/>
                </a:solidFill>
                <a:effectLst/>
                <a:latin typeface="Arial" pitchFamily="34" charset="0"/>
                <a:cs typeface="Arial" pitchFamily="34" charset="0"/>
              </a:rPr>
              <a:t>  </a:t>
            </a:r>
            <a:r>
              <a:rPr kumimoji="0" lang="tr-TR" sz="2000" b="0" i="1" u="none" strike="noStrike" cap="none" normalizeH="0" baseline="0" dirty="0" smtClean="0">
                <a:ln>
                  <a:noFill/>
                </a:ln>
                <a:solidFill>
                  <a:srgbClr val="000000"/>
                </a:solidFill>
                <a:effectLst/>
                <a:latin typeface="Tahoma" pitchFamily="34" charset="0"/>
                <a:cs typeface="Tahoma" pitchFamily="34" charset="0"/>
              </a:rPr>
              <a:t> </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Serin bahar meltemi </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Gibi beyaz bir gemi </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Samsun'a demir attı, </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Göklerimiz ağardı</a:t>
            </a:r>
            <a:r>
              <a:rPr kumimoji="0" lang="tr-TR" sz="2000" b="0" i="1" u="none" strike="noStrike" cap="none" normalizeH="0" baseline="0" dirty="0" smtClean="0">
                <a:ln>
                  <a:noFill/>
                </a:ln>
                <a:solidFill>
                  <a:schemeClr val="tx1"/>
                </a:solidFill>
                <a:effectLst/>
                <a:latin typeface="Arial" pitchFamily="34" charset="0"/>
                <a:cs typeface="Arial" pitchFamily="34" charset="0"/>
              </a:rPr>
              <a:t>  </a:t>
            </a:r>
            <a:r>
              <a:rPr kumimoji="0" lang="tr-TR" sz="2000" b="0" i="1" u="none" strike="noStrike" cap="none" normalizeH="0" baseline="0" dirty="0" smtClean="0">
                <a:ln>
                  <a:noFill/>
                </a:ln>
                <a:solidFill>
                  <a:srgbClr val="000000"/>
                </a:solidFill>
                <a:effectLst/>
                <a:latin typeface="Tahoma" pitchFamily="34" charset="0"/>
                <a:cs typeface="Tahoma" pitchFamily="34" charset="0"/>
              </a:rPr>
              <a:t> </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Bu gemide inanan, </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Yurda şan, millete şan; </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Büyük, eşsiz kahraman </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Mustafa Kemal vardı</a:t>
            </a:r>
            <a:r>
              <a:rPr kumimoji="0" lang="tr-TR" sz="2000" b="0" i="1" u="none" strike="noStrike" cap="none" normalizeH="0" baseline="0" dirty="0" smtClean="0">
                <a:ln>
                  <a:noFill/>
                </a:ln>
                <a:solidFill>
                  <a:schemeClr val="tx1"/>
                </a:solidFill>
                <a:effectLst/>
                <a:latin typeface="Arial" pitchFamily="34" charset="0"/>
                <a:cs typeface="Arial" pitchFamily="34" charset="0"/>
              </a:rPr>
              <a:t>. </a:t>
            </a:r>
            <a:r>
              <a:rPr kumimoji="0" lang="tr-TR" sz="2000" b="0" i="1" u="none" strike="noStrike" cap="none" normalizeH="0" baseline="0" dirty="0" smtClean="0">
                <a:ln>
                  <a:noFill/>
                </a:ln>
                <a:solidFill>
                  <a:srgbClr val="000000"/>
                </a:solidFill>
                <a:effectLst/>
                <a:latin typeface="Tahoma" pitchFamily="34" charset="0"/>
                <a:cs typeface="Tahoma" pitchFamily="34" charset="0"/>
              </a:rPr>
              <a:t> </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1" i="1" u="none" strike="noStrike" cap="none" normalizeH="0" baseline="0" dirty="0" smtClean="0">
                <a:ln>
                  <a:noFill/>
                </a:ln>
                <a:solidFill>
                  <a:srgbClr val="000000"/>
                </a:solidFill>
                <a:effectLst/>
                <a:latin typeface="Tahoma" pitchFamily="34" charset="0"/>
                <a:cs typeface="Tahoma" pitchFamily="34" charset="0"/>
              </a:rPr>
              <a:t>M  Necati ÖNGAY</a:t>
            </a:r>
            <a:r>
              <a:rPr kumimoji="0" lang="tr-TR" sz="2000" b="0" i="1" u="none" strike="noStrike" cap="none" normalizeH="0" baseline="0" dirty="0" smtClean="0">
                <a:ln>
                  <a:noFill/>
                </a:ln>
                <a:solidFill>
                  <a:srgbClr val="000000"/>
                </a:solidFill>
                <a:effectLst/>
                <a:latin typeface="Tahoma" pitchFamily="34" charset="0"/>
                <a:cs typeface="Tahoma" pitchFamily="34" charset="0"/>
              </a:rPr>
              <a:t/>
            </a:r>
            <a:br>
              <a:rPr kumimoji="0" lang="tr-TR" sz="2000" b="0" i="1" u="none" strike="noStrike" cap="none" normalizeH="0" baseline="0" dirty="0" smtClean="0">
                <a:ln>
                  <a:noFill/>
                </a:ln>
                <a:solidFill>
                  <a:srgbClr val="000000"/>
                </a:solidFill>
                <a:effectLst/>
                <a:latin typeface="Tahoma" pitchFamily="34" charset="0"/>
                <a:cs typeface="Tahoma" pitchFamily="34" charset="0"/>
              </a:rPr>
            </a:br>
            <a:r>
              <a:rPr kumimoji="0" lang="tr-TR" sz="2000" b="0" i="0" u="none" strike="noStrike" cap="none" normalizeH="0" baseline="0" dirty="0" smtClean="0">
                <a:ln>
                  <a:noFill/>
                </a:ln>
                <a:solidFill>
                  <a:srgbClr val="000000"/>
                </a:solidFill>
                <a:effectLst/>
                <a:latin typeface="Tahoma" pitchFamily="34" charset="0"/>
                <a:cs typeface="Tahoma" pitchFamily="34" charset="0"/>
              </a:rPr>
              <a:t/>
            </a:r>
            <a:br>
              <a:rPr kumimoji="0" lang="tr-TR" sz="2000" b="0" i="0" u="none" strike="noStrike" cap="none" normalizeH="0" baseline="0" dirty="0" smtClean="0">
                <a:ln>
                  <a:noFill/>
                </a:ln>
                <a:solidFill>
                  <a:srgbClr val="000000"/>
                </a:solidFill>
                <a:effectLst/>
                <a:latin typeface="Tahoma" pitchFamily="34" charset="0"/>
                <a:cs typeface="Tahoma" pitchFamily="34" charset="0"/>
              </a:rPr>
            </a:br>
            <a:endParaRPr kumimoji="0" lang="tr-TR" sz="2000" b="1" i="1" u="none" strike="noStrike" cap="none" normalizeH="0" baseline="0" dirty="0" smtClean="0">
              <a:ln>
                <a:noFill/>
              </a:ln>
              <a:solidFill>
                <a:srgbClr val="000000"/>
              </a:solidFill>
              <a:effectLst/>
              <a:latin typeface="Tahoma" pitchFamily="34" charset="0"/>
              <a:cs typeface="Tahoma" pitchFamily="34" charset="0"/>
            </a:endParaRPr>
          </a:p>
        </p:txBody>
      </p:sp>
      <p:pic>
        <p:nvPicPr>
          <p:cNvPr id="26626" name="Picture 2" descr="http://www.forumlord.net/images/smilies/nokta.gif"/>
          <p:cNvPicPr>
            <a:picLocks noChangeAspect="1" noChangeArrowheads="1"/>
          </p:cNvPicPr>
          <p:nvPr/>
        </p:nvPicPr>
        <p:blipFill>
          <a:blip r:embed="rId2" cstate="print"/>
          <a:srcRect/>
          <a:stretch>
            <a:fillRect/>
          </a:stretch>
        </p:blipFill>
        <p:spPr bwMode="auto">
          <a:xfrm>
            <a:off x="1020763" y="-827088"/>
            <a:ext cx="38100" cy="38100"/>
          </a:xfrm>
          <a:prstGeom prst="rect">
            <a:avLst/>
          </a:prstGeom>
          <a:noFill/>
        </p:spPr>
      </p:pic>
      <p:pic>
        <p:nvPicPr>
          <p:cNvPr id="26627" name="Picture 3" descr="http://www.forumlord.net/images/smilies/nokta.gif"/>
          <p:cNvPicPr>
            <a:picLocks noChangeAspect="1" noChangeArrowheads="1"/>
          </p:cNvPicPr>
          <p:nvPr/>
        </p:nvPicPr>
        <p:blipFill>
          <a:blip r:embed="rId2" cstate="print"/>
          <a:srcRect/>
          <a:stretch>
            <a:fillRect/>
          </a:stretch>
        </p:blipFill>
        <p:spPr bwMode="auto">
          <a:xfrm>
            <a:off x="1006475" y="-554038"/>
            <a:ext cx="38100" cy="38100"/>
          </a:xfrm>
          <a:prstGeom prst="rect">
            <a:avLst/>
          </a:prstGeom>
          <a:noFill/>
        </p:spPr>
      </p:pic>
      <p:pic>
        <p:nvPicPr>
          <p:cNvPr id="26628" name="Picture 4" descr="http://www.forumlord.net/images/smilies/nokta.gif"/>
          <p:cNvPicPr>
            <a:picLocks noChangeAspect="1" noChangeArrowheads="1"/>
          </p:cNvPicPr>
          <p:nvPr/>
        </p:nvPicPr>
        <p:blipFill>
          <a:blip r:embed="rId2" cstate="print"/>
          <a:srcRect/>
          <a:stretch>
            <a:fillRect/>
          </a:stretch>
        </p:blipFill>
        <p:spPr bwMode="auto">
          <a:xfrm>
            <a:off x="993775" y="266700"/>
            <a:ext cx="38100" cy="38100"/>
          </a:xfrm>
          <a:prstGeom prst="rect">
            <a:avLst/>
          </a:prstGeom>
          <a:noFill/>
        </p:spPr>
      </p:pic>
      <p:pic>
        <p:nvPicPr>
          <p:cNvPr id="26629" name="Picture 5" descr="http://www.forumlord.net/images/smilies/nokta.gif"/>
          <p:cNvPicPr>
            <a:picLocks noChangeAspect="1" noChangeArrowheads="1"/>
          </p:cNvPicPr>
          <p:nvPr/>
        </p:nvPicPr>
        <p:blipFill>
          <a:blip r:embed="rId2" cstate="print"/>
          <a:srcRect/>
          <a:stretch>
            <a:fillRect/>
          </a:stretch>
        </p:blipFill>
        <p:spPr bwMode="auto">
          <a:xfrm>
            <a:off x="1149350" y="1087438"/>
            <a:ext cx="38100" cy="38100"/>
          </a:xfrm>
          <a:prstGeom prst="rect">
            <a:avLst/>
          </a:prstGeom>
          <a:noFill/>
        </p:spPr>
      </p:pic>
      <p:pic>
        <p:nvPicPr>
          <p:cNvPr id="26630" name="Picture 6" descr="http://www.forumlord.net/images/smilies/nokta.gif"/>
          <p:cNvPicPr>
            <a:picLocks noChangeAspect="1" noChangeArrowheads="1"/>
          </p:cNvPicPr>
          <p:nvPr/>
        </p:nvPicPr>
        <p:blipFill>
          <a:blip r:embed="rId2" cstate="print"/>
          <a:srcRect/>
          <a:stretch>
            <a:fillRect/>
          </a:stretch>
        </p:blipFill>
        <p:spPr bwMode="auto">
          <a:xfrm>
            <a:off x="227013" y="1498600"/>
            <a:ext cx="38100" cy="38100"/>
          </a:xfrm>
          <a:prstGeom prst="rect">
            <a:avLst/>
          </a:prstGeom>
          <a:noFill/>
        </p:spPr>
      </p:pic>
      <p:sp>
        <p:nvSpPr>
          <p:cNvPr id="26631" name="Rectangle 7"/>
          <p:cNvSpPr>
            <a:spLocks noChangeArrowheads="1"/>
          </p:cNvSpPr>
          <p:nvPr/>
        </p:nvSpPr>
        <p:spPr bwMode="auto">
          <a:xfrm>
            <a:off x="6178445" y="620688"/>
            <a:ext cx="2965555" cy="655564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tr-TR" sz="2000" i="1" dirty="0" smtClean="0">
                <a:solidFill>
                  <a:schemeClr val="tx1">
                    <a:lumMod val="95000"/>
                    <a:lumOff val="5000"/>
                  </a:schemeClr>
                </a:solidFill>
                <a:latin typeface="Tahoma" pitchFamily="34" charset="0"/>
                <a:cs typeface="Tahoma" pitchFamily="34" charset="0"/>
              </a:rPr>
              <a:t>19 MAYIS</a:t>
            </a:r>
            <a:r>
              <a:rPr kumimoji="0" lang="tr-TR" sz="2000" b="0" i="0" u="none" strike="noStrike" cap="none" normalizeH="0" baseline="0" dirty="0" smtClean="0">
                <a:ln>
                  <a:noFill/>
                </a:ln>
                <a:solidFill>
                  <a:schemeClr val="tx1"/>
                </a:solidFill>
                <a:effectLst/>
                <a:latin typeface="Arial" pitchFamily="34" charset="0"/>
                <a:cs typeface="Arial" pitchFamily="34" charset="0"/>
              </a:rPr>
              <a:t/>
            </a:r>
            <a:br>
              <a:rPr kumimoji="0" lang="tr-TR" sz="2000" b="0" i="0" u="none" strike="noStrike" cap="none" normalizeH="0" baseline="0" dirty="0" smtClean="0">
                <a:ln>
                  <a:noFill/>
                </a:ln>
                <a:solidFill>
                  <a:schemeClr val="tx1"/>
                </a:solidFill>
                <a:effectLst/>
                <a:latin typeface="Arial" pitchFamily="34" charset="0"/>
                <a:cs typeface="Arial" pitchFamily="34" charset="0"/>
              </a:rPr>
            </a:br>
            <a:r>
              <a:rPr kumimoji="0" lang="tr-TR" sz="2000" b="0" i="0" u="none" strike="noStrike" cap="none" normalizeH="0" baseline="0" dirty="0" smtClean="0">
                <a:ln>
                  <a:noFill/>
                </a:ln>
                <a:solidFill>
                  <a:schemeClr val="tx1"/>
                </a:solidFill>
                <a:effectLst/>
                <a:latin typeface="Arial" pitchFamily="34" charset="0"/>
                <a:cs typeface="Arial" pitchFamily="34" charset="0"/>
              </a:rPr>
              <a:t/>
            </a:r>
            <a:br>
              <a:rPr kumimoji="0" lang="tr-TR" sz="2000" b="0" i="0"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En uğurlu bir gündür</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19 mayıs bana</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İstiklalin güneşi</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Bugün doğdu vatana</a:t>
            </a:r>
            <a:r>
              <a:rPr kumimoji="0" lang="tr-TR" sz="2000" b="0" i="1" u="none" strike="noStrike" cap="none" normalizeH="0" baseline="0" dirty="0" smtClean="0">
                <a:ln>
                  <a:noFill/>
                </a:ln>
                <a:solidFill>
                  <a:schemeClr val="tx1"/>
                </a:solidFill>
                <a:effectLst/>
                <a:latin typeface="Arial" pitchFamily="34" charset="0"/>
                <a:cs typeface="Arial" pitchFamily="34" charset="0"/>
              </a:rPr>
              <a:t>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Tarih 1919'da, </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Atam çıktı samsuna</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Ve başlasın dedi</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Kurtuluş</a:t>
            </a:r>
            <a:r>
              <a:rPr kumimoji="0" lang="tr-TR" sz="2000" b="0" i="1" u="none" strike="noStrike" cap="none" normalizeH="0" baseline="0" dirty="0" smtClean="0">
                <a:ln>
                  <a:noFill/>
                </a:ln>
                <a:solidFill>
                  <a:schemeClr val="tx1"/>
                </a:solidFill>
                <a:effectLst/>
                <a:latin typeface="Arial" pitchFamily="34" charset="0"/>
                <a:cs typeface="Arial" pitchFamily="34" charset="0"/>
              </a:rPr>
              <a:t>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Kurtuluş müjdesi</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Bugün Samsun'dan geldi</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Milletimin gür sesi</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Önce buradan yükseldi</a:t>
            </a:r>
            <a:r>
              <a:rPr kumimoji="0" lang="tr-TR" sz="2000" b="0" i="1" u="none" strike="noStrike" cap="none" normalizeH="0" baseline="0" dirty="0" smtClean="0">
                <a:ln>
                  <a:noFill/>
                </a:ln>
                <a:solidFill>
                  <a:schemeClr val="tx1"/>
                </a:solidFill>
                <a:effectLst/>
                <a:latin typeface="Arial" pitchFamily="34" charset="0"/>
                <a:cs typeface="Arial" pitchFamily="34" charset="0"/>
              </a:rPr>
              <a:t>.</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1" i="1" u="none" strike="noStrike" cap="none" normalizeH="0" baseline="0" dirty="0" smtClean="0">
                <a:ln>
                  <a:noFill/>
                </a:ln>
                <a:solidFill>
                  <a:srgbClr val="000000"/>
                </a:solidFill>
                <a:effectLst/>
                <a:latin typeface="Tahoma" pitchFamily="34" charset="0"/>
                <a:cs typeface="Tahoma" pitchFamily="34" charset="0"/>
              </a:rPr>
              <a:t>Hanife Kaban </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
            </a:r>
            <a:br>
              <a:rPr kumimoji="0" lang="tr-TR" sz="2000" b="0" i="1" u="none" strike="noStrike" cap="none" normalizeH="0" baseline="0" dirty="0" smtClean="0">
                <a:ln>
                  <a:noFill/>
                </a:ln>
                <a:solidFill>
                  <a:srgbClr val="000000"/>
                </a:solidFill>
                <a:effectLst/>
                <a:latin typeface="Tahoma" pitchFamily="34" charset="0"/>
                <a:cs typeface="Tahoma" pitchFamily="34" charset="0"/>
              </a:rPr>
            </a:br>
            <a:r>
              <a:rPr kumimoji="0" lang="tr-TR" sz="2000" b="0" i="0" u="none" strike="noStrike" cap="none" normalizeH="0" baseline="0" dirty="0" smtClean="0">
                <a:ln>
                  <a:noFill/>
                </a:ln>
                <a:solidFill>
                  <a:srgbClr val="000000"/>
                </a:solidFill>
                <a:effectLst/>
                <a:latin typeface="Tahoma" pitchFamily="34" charset="0"/>
                <a:cs typeface="Tahoma" pitchFamily="34" charset="0"/>
              </a:rPr>
              <a:t/>
            </a:r>
            <a:br>
              <a:rPr kumimoji="0" lang="tr-TR" sz="2000" b="0" i="0" u="none" strike="noStrike" cap="none" normalizeH="0" baseline="0" dirty="0" smtClean="0">
                <a:ln>
                  <a:noFill/>
                </a:ln>
                <a:solidFill>
                  <a:srgbClr val="000000"/>
                </a:solidFill>
                <a:effectLst/>
                <a:latin typeface="Tahoma" pitchFamily="34" charset="0"/>
                <a:cs typeface="Tahoma" pitchFamily="34" charset="0"/>
              </a:rPr>
            </a:br>
            <a:endParaRPr kumimoji="0" lang="tr-TR"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6632" name="Picture 8" descr="http://www.forumlord.net/images/smilies/nokta.gif"/>
          <p:cNvPicPr>
            <a:picLocks noChangeAspect="1" noChangeArrowheads="1"/>
          </p:cNvPicPr>
          <p:nvPr/>
        </p:nvPicPr>
        <p:blipFill>
          <a:blip r:embed="rId2" cstate="print"/>
          <a:srcRect/>
          <a:stretch>
            <a:fillRect/>
          </a:stretch>
        </p:blipFill>
        <p:spPr bwMode="auto">
          <a:xfrm>
            <a:off x="1173163" y="-622300"/>
            <a:ext cx="38100" cy="38100"/>
          </a:xfrm>
          <a:prstGeom prst="rect">
            <a:avLst/>
          </a:prstGeom>
          <a:noFill/>
        </p:spPr>
      </p:pic>
      <p:pic>
        <p:nvPicPr>
          <p:cNvPr id="26633" name="Picture 9" descr="http://www.forumlord.net/images/smilies/nokta.gif"/>
          <p:cNvPicPr>
            <a:picLocks noChangeAspect="1" noChangeArrowheads="1"/>
          </p:cNvPicPr>
          <p:nvPr/>
        </p:nvPicPr>
        <p:blipFill>
          <a:blip r:embed="rId2" cstate="print"/>
          <a:srcRect/>
          <a:stretch>
            <a:fillRect/>
          </a:stretch>
        </p:blipFill>
        <p:spPr bwMode="auto">
          <a:xfrm>
            <a:off x="536575" y="198438"/>
            <a:ext cx="38100" cy="38100"/>
          </a:xfrm>
          <a:prstGeom prst="rect">
            <a:avLst/>
          </a:prstGeom>
          <a:noFill/>
        </p:spPr>
      </p:pic>
      <p:pic>
        <p:nvPicPr>
          <p:cNvPr id="26634" name="Picture 10" descr="http://www.forumlord.net/images/smilies/nokta.gif"/>
          <p:cNvPicPr>
            <a:picLocks noChangeAspect="1" noChangeArrowheads="1"/>
          </p:cNvPicPr>
          <p:nvPr/>
        </p:nvPicPr>
        <p:blipFill>
          <a:blip r:embed="rId2" cstate="print"/>
          <a:srcRect/>
          <a:stretch>
            <a:fillRect/>
          </a:stretch>
        </p:blipFill>
        <p:spPr bwMode="auto">
          <a:xfrm>
            <a:off x="1273175" y="1019175"/>
            <a:ext cx="38100" cy="38100"/>
          </a:xfrm>
          <a:prstGeom prst="rect">
            <a:avLst/>
          </a:prstGeom>
          <a:noFill/>
        </p:spPr>
      </p:pic>
      <p:sp>
        <p:nvSpPr>
          <p:cNvPr id="26635" name="Rectangle 11"/>
          <p:cNvSpPr>
            <a:spLocks noChangeArrowheads="1"/>
          </p:cNvSpPr>
          <p:nvPr/>
        </p:nvSpPr>
        <p:spPr bwMode="auto">
          <a:xfrm>
            <a:off x="2699792" y="2420888"/>
            <a:ext cx="3433569" cy="458587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2000" i="1" u="none" strike="noStrike" cap="none" normalizeH="0" baseline="0" dirty="0" smtClean="0">
                <a:ln>
                  <a:noFill/>
                </a:ln>
                <a:solidFill>
                  <a:schemeClr val="tx1"/>
                </a:solidFill>
                <a:effectLst/>
                <a:latin typeface="Arial" pitchFamily="34" charset="0"/>
                <a:cs typeface="Arial" pitchFamily="34" charset="0"/>
              </a:rPr>
              <a:t>DUMANLI</a:t>
            </a:r>
            <a:r>
              <a:rPr kumimoji="0" lang="tr-TR" sz="2000" i="1" u="none" strike="noStrike" cap="none" normalizeH="0" dirty="0" smtClean="0">
                <a:ln>
                  <a:noFill/>
                </a:ln>
                <a:solidFill>
                  <a:schemeClr val="tx1"/>
                </a:solidFill>
                <a:effectLst/>
                <a:latin typeface="Arial" pitchFamily="34" charset="0"/>
                <a:cs typeface="Arial" pitchFamily="34" charset="0"/>
              </a:rPr>
              <a:t> 19 MAYIS</a:t>
            </a:r>
          </a:p>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1" u="none" strike="noStrike" cap="none" normalizeH="0" baseline="0" dirty="0" smtClean="0">
                <a:ln>
                  <a:noFill/>
                </a:ln>
                <a:solidFill>
                  <a:schemeClr val="tx1"/>
                </a:solidFill>
                <a:effectLst/>
                <a:latin typeface="Arial" pitchFamily="34" charset="0"/>
                <a:cs typeface="Arial" pitchFamily="34" charset="0"/>
              </a:rPr>
              <a:t/>
            </a:r>
            <a:br>
              <a:rPr kumimoji="0" lang="tr-TR" sz="18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Buldu düşman </a:t>
            </a:r>
            <a:r>
              <a:rPr lang="tr-TR" sz="2000" i="1" dirty="0" smtClean="0">
                <a:solidFill>
                  <a:srgbClr val="000000"/>
                </a:solidFill>
                <a:latin typeface="Tahoma" pitchFamily="34" charset="0"/>
                <a:cs typeface="Tahoma" pitchFamily="34" charset="0"/>
              </a:rPr>
              <a:t>A</a:t>
            </a:r>
            <a:r>
              <a:rPr kumimoji="0" lang="tr-TR" sz="2000" b="0" i="1" u="none" strike="noStrike" cap="none" normalizeH="0" baseline="0" dirty="0" smtClean="0">
                <a:ln>
                  <a:noFill/>
                </a:ln>
                <a:solidFill>
                  <a:srgbClr val="000000"/>
                </a:solidFill>
                <a:effectLst/>
                <a:latin typeface="Tahoma" pitchFamily="34" charset="0"/>
                <a:cs typeface="Tahoma" pitchFamily="34" charset="0"/>
              </a:rPr>
              <a:t>nadolu’yu </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İnsanlar ölüyor </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Bizler ağlar iken </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Düşmanlar gülüp eğleniyor</a:t>
            </a:r>
            <a:r>
              <a:rPr kumimoji="0" lang="tr-TR" sz="2000" b="0" i="1" u="none" strike="noStrike" cap="none" normalizeH="0" baseline="0" dirty="0" smtClean="0">
                <a:ln>
                  <a:noFill/>
                </a:ln>
                <a:solidFill>
                  <a:schemeClr val="tx1"/>
                </a:solidFill>
                <a:effectLst/>
                <a:latin typeface="Arial" pitchFamily="34" charset="0"/>
                <a:cs typeface="Arial" pitchFamily="34" charset="0"/>
              </a:rPr>
              <a:t>  </a:t>
            </a:r>
            <a:r>
              <a:rPr kumimoji="0" lang="tr-TR" sz="2000" b="0" i="1" u="none" strike="noStrike" cap="none" normalizeH="0" baseline="0" dirty="0" smtClean="0">
                <a:ln>
                  <a:noFill/>
                </a:ln>
                <a:solidFill>
                  <a:srgbClr val="000000"/>
                </a:solidFill>
                <a:effectLst/>
                <a:latin typeface="Tahoma" pitchFamily="34" charset="0"/>
                <a:cs typeface="Tahoma" pitchFamily="34" charset="0"/>
              </a:rPr>
              <a:t> </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Atatürk çıktı ortaya </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Düşmanlara manzara </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Kanlı karanlık günü </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rgbClr val="000000"/>
                </a:solidFill>
                <a:effectLst/>
                <a:latin typeface="Tahoma" pitchFamily="34" charset="0"/>
                <a:cs typeface="Tahoma" pitchFamily="34" charset="0"/>
              </a:rPr>
              <a:t>Yaptı </a:t>
            </a:r>
            <a:r>
              <a:rPr lang="tr-TR" sz="2000" i="1" dirty="0" smtClean="0">
                <a:solidFill>
                  <a:srgbClr val="000000"/>
                </a:solidFill>
                <a:latin typeface="Tahoma" pitchFamily="34" charset="0"/>
                <a:cs typeface="Tahoma" pitchFamily="34" charset="0"/>
              </a:rPr>
              <a:t>A</a:t>
            </a:r>
            <a:r>
              <a:rPr kumimoji="0" lang="tr-TR" sz="2000" b="0" i="1" u="none" strike="noStrike" cap="none" normalizeH="0" baseline="0" dirty="0" smtClean="0">
                <a:ln>
                  <a:noFill/>
                </a:ln>
                <a:solidFill>
                  <a:srgbClr val="000000"/>
                </a:solidFill>
                <a:effectLst/>
                <a:latin typeface="Tahoma" pitchFamily="34" charset="0"/>
                <a:cs typeface="Tahoma" pitchFamily="34" charset="0"/>
              </a:rPr>
              <a:t>tatürk aydınlık</a:t>
            </a:r>
            <a:r>
              <a:rPr kumimoji="0" lang="tr-TR" sz="2000" b="0" i="1" u="none" strike="noStrike" cap="none" normalizeH="0" baseline="0" dirty="0" smtClean="0">
                <a:ln>
                  <a:noFill/>
                </a:ln>
                <a:solidFill>
                  <a:schemeClr val="tx1"/>
                </a:solidFill>
                <a:effectLst/>
                <a:latin typeface="Arial" pitchFamily="34" charset="0"/>
                <a:cs typeface="Arial" pitchFamily="34" charset="0"/>
              </a:rPr>
              <a:t>.</a:t>
            </a:r>
            <a:r>
              <a:rPr kumimoji="0" lang="tr-TR" sz="2000" b="0" i="1" u="none" strike="noStrike" cap="none" normalizeH="0" baseline="0" dirty="0" smtClean="0">
                <a:ln>
                  <a:noFill/>
                </a:ln>
                <a:solidFill>
                  <a:srgbClr val="000000"/>
                </a:solidFill>
                <a:effectLst/>
                <a:latin typeface="Tahoma" pitchFamily="34" charset="0"/>
                <a:cs typeface="Tahoma" pitchFamily="34" charset="0"/>
              </a:rPr>
              <a:t> </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2000" b="1" i="1" u="none" strike="noStrike" cap="none" normalizeH="0" baseline="0" dirty="0" smtClean="0">
                <a:ln>
                  <a:noFill/>
                </a:ln>
                <a:solidFill>
                  <a:srgbClr val="000000"/>
                </a:solidFill>
                <a:effectLst/>
                <a:latin typeface="Tahoma" pitchFamily="34" charset="0"/>
                <a:cs typeface="Tahoma" pitchFamily="34" charset="0"/>
              </a:rPr>
              <a:t>Nevzat ALTINIŞIK</a:t>
            </a:r>
            <a:r>
              <a:rPr kumimoji="0" lang="tr-TR" sz="2000" b="0" i="1" u="none" strike="noStrike" cap="none" normalizeH="0" baseline="0" dirty="0" smtClean="0">
                <a:ln>
                  <a:noFill/>
                </a:ln>
                <a:solidFill>
                  <a:schemeClr val="tx1"/>
                </a:solidFill>
                <a:effectLst/>
                <a:latin typeface="Arial" pitchFamily="34" charset="0"/>
                <a:cs typeface="Arial" pitchFamily="34" charset="0"/>
              </a:rPr>
              <a:t/>
            </a:r>
            <a:br>
              <a:rPr kumimoji="0" lang="tr-TR" sz="2000" b="0" i="1" u="none" strike="noStrike" cap="none" normalizeH="0" baseline="0" dirty="0" smtClean="0">
                <a:ln>
                  <a:noFill/>
                </a:ln>
                <a:solidFill>
                  <a:schemeClr val="tx1"/>
                </a:solidFill>
                <a:effectLst/>
                <a:latin typeface="Arial" pitchFamily="34" charset="0"/>
                <a:cs typeface="Arial" pitchFamily="34" charset="0"/>
              </a:rPr>
            </a:br>
            <a:r>
              <a:rPr kumimoji="0" lang="tr-TR" sz="900" b="0" i="0" u="none" strike="noStrike" cap="none" normalizeH="0" baseline="0" dirty="0" smtClean="0">
                <a:ln>
                  <a:noFill/>
                </a:ln>
                <a:solidFill>
                  <a:srgbClr val="000000"/>
                </a:solidFill>
                <a:effectLst/>
                <a:latin typeface="Tahoma" pitchFamily="34" charset="0"/>
                <a:cs typeface="Tahoma" pitchFamily="34" charset="0"/>
              </a:rPr>
              <a:t/>
            </a:r>
            <a:br>
              <a:rPr kumimoji="0" lang="tr-TR" sz="900" b="0" i="0" u="none" strike="noStrike" cap="none" normalizeH="0" baseline="0" dirty="0" smtClean="0">
                <a:ln>
                  <a:noFill/>
                </a:ln>
                <a:solidFill>
                  <a:srgbClr val="000000"/>
                </a:solidFill>
                <a:effectLst/>
                <a:latin typeface="Tahoma" pitchFamily="34" charset="0"/>
                <a:cs typeface="Tahoma" pitchFamily="34" charset="0"/>
              </a:rPr>
            </a:br>
            <a:r>
              <a:rPr kumimoji="0" lang="tr-TR" sz="900" b="0" i="0" u="none" strike="noStrike" cap="none" normalizeH="0" baseline="0" dirty="0" smtClean="0">
                <a:ln>
                  <a:noFill/>
                </a:ln>
                <a:solidFill>
                  <a:srgbClr val="000000"/>
                </a:solidFill>
                <a:effectLst/>
                <a:latin typeface="Tahoma" pitchFamily="34" charset="0"/>
                <a:cs typeface="Tahoma" pitchFamily="34" charset="0"/>
              </a:rPr>
              <a:t/>
            </a:r>
            <a:br>
              <a:rPr kumimoji="0" lang="tr-TR" sz="900" b="0" i="0" u="none" strike="noStrike" cap="none" normalizeH="0" baseline="0" dirty="0" smtClean="0">
                <a:ln>
                  <a:noFill/>
                </a:ln>
                <a:solidFill>
                  <a:srgbClr val="000000"/>
                </a:solidFill>
                <a:effectLst/>
                <a:latin typeface="Tahoma" pitchFamily="34" charset="0"/>
                <a:cs typeface="Tahoma" pitchFamily="34" charset="0"/>
              </a:rPr>
            </a:br>
            <a:endParaRPr kumimoji="0" lang="tr-TR"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6636" name="Picture 12" descr="http://www.forumlord.net/images/smilies/nokta.gif"/>
          <p:cNvPicPr>
            <a:picLocks noChangeAspect="1" noChangeArrowheads="1"/>
          </p:cNvPicPr>
          <p:nvPr/>
        </p:nvPicPr>
        <p:blipFill>
          <a:blip r:embed="rId2" cstate="print"/>
          <a:srcRect/>
          <a:stretch>
            <a:fillRect/>
          </a:stretch>
        </p:blipFill>
        <p:spPr bwMode="auto">
          <a:xfrm>
            <a:off x="1473200" y="-211138"/>
            <a:ext cx="38100" cy="38100"/>
          </a:xfrm>
          <a:prstGeom prst="rect">
            <a:avLst/>
          </a:prstGeom>
          <a:noFill/>
        </p:spPr>
      </p:pic>
      <p:pic>
        <p:nvPicPr>
          <p:cNvPr id="26637" name="Picture 13" descr="http://www.forumlord.net/images/smilies/nokta.gif"/>
          <p:cNvPicPr>
            <a:picLocks noChangeAspect="1" noChangeArrowheads="1"/>
          </p:cNvPicPr>
          <p:nvPr/>
        </p:nvPicPr>
        <p:blipFill>
          <a:blip r:embed="rId2" cstate="print"/>
          <a:srcRect/>
          <a:stretch>
            <a:fillRect/>
          </a:stretch>
        </p:blipFill>
        <p:spPr bwMode="auto">
          <a:xfrm>
            <a:off x="1185863" y="609600"/>
            <a:ext cx="38100" cy="38100"/>
          </a:xfrm>
          <a:prstGeom prst="rect">
            <a:avLst/>
          </a:prstGeom>
          <a:noFill/>
        </p:spPr>
      </p:pic>
    </p:spTree>
  </p:cSld>
  <p:clrMapOvr>
    <a:masterClrMapping/>
  </p:clrMapOvr>
  <p:transition>
    <p:newsfla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323528" y="-243408"/>
            <a:ext cx="8229600" cy="1143000"/>
          </a:xfrm>
        </p:spPr>
        <p:txBody>
          <a:bodyPr>
            <a:normAutofit/>
          </a:bodyPr>
          <a:lstStyle/>
          <a:p>
            <a:r>
              <a:rPr lang="tr-TR" sz="3200" i="1" dirty="0" smtClean="0">
                <a:solidFill>
                  <a:schemeClr val="tx1">
                    <a:lumMod val="95000"/>
                    <a:lumOff val="5000"/>
                  </a:schemeClr>
                </a:solidFill>
              </a:rPr>
              <a:t>BAYRAK</a:t>
            </a:r>
            <a:endParaRPr lang="tr-TR" sz="3200" i="1" dirty="0">
              <a:solidFill>
                <a:schemeClr val="tx1">
                  <a:lumMod val="95000"/>
                  <a:lumOff val="5000"/>
                </a:schemeClr>
              </a:solidFill>
            </a:endParaRPr>
          </a:p>
        </p:txBody>
      </p:sp>
      <p:sp>
        <p:nvSpPr>
          <p:cNvPr id="3" name="2 İçerik Yer Tutucusu"/>
          <p:cNvSpPr>
            <a:spLocks noGrp="1"/>
          </p:cNvSpPr>
          <p:nvPr>
            <p:ph idx="1"/>
          </p:nvPr>
        </p:nvSpPr>
        <p:spPr>
          <a:xfrm>
            <a:off x="0" y="692696"/>
            <a:ext cx="9144000" cy="6165304"/>
          </a:xfrm>
        </p:spPr>
        <p:txBody>
          <a:bodyPr>
            <a:normAutofit/>
          </a:bodyPr>
          <a:lstStyle/>
          <a:p>
            <a:pPr>
              <a:buNone/>
            </a:pPr>
            <a:r>
              <a:rPr lang="tr-TR" sz="2400" i="1" dirty="0" smtClean="0"/>
              <a:t>Ey mavi göklerin beyaz ve kızıl süsü</a:t>
            </a:r>
          </a:p>
          <a:p>
            <a:pPr>
              <a:buNone/>
            </a:pPr>
            <a:r>
              <a:rPr lang="tr-TR" sz="2400" i="1" dirty="0" smtClean="0"/>
              <a:t>Kız kardeşimin gelinliği,şehidimin son örtüsü.</a:t>
            </a:r>
          </a:p>
          <a:p>
            <a:pPr>
              <a:buNone/>
            </a:pPr>
            <a:r>
              <a:rPr lang="tr-TR" sz="2400" i="1" dirty="0" smtClean="0"/>
              <a:t>Işık ışık,dalga dalga bayrağım,</a:t>
            </a:r>
          </a:p>
          <a:p>
            <a:pPr>
              <a:buNone/>
            </a:pPr>
            <a:r>
              <a:rPr lang="tr-TR" sz="2400" i="1" dirty="0" smtClean="0"/>
              <a:t>Senin destanını okudum,senin destanını yazacağım.</a:t>
            </a:r>
          </a:p>
          <a:p>
            <a:pPr>
              <a:buNone/>
            </a:pPr>
            <a:r>
              <a:rPr lang="tr-TR" sz="2400" i="1" dirty="0" smtClean="0"/>
              <a:t>Sana benim gözümle bakmayanın</a:t>
            </a:r>
          </a:p>
          <a:p>
            <a:pPr>
              <a:buNone/>
            </a:pPr>
            <a:r>
              <a:rPr lang="tr-TR" sz="2400" i="1" dirty="0" smtClean="0"/>
              <a:t>Mezarını kazacağım</a:t>
            </a:r>
          </a:p>
          <a:p>
            <a:pPr>
              <a:buNone/>
            </a:pPr>
            <a:r>
              <a:rPr lang="tr-TR" sz="2400" i="1" dirty="0" smtClean="0"/>
              <a:t>Seni selamlamadan uçan kuşun</a:t>
            </a:r>
          </a:p>
          <a:p>
            <a:pPr>
              <a:buNone/>
            </a:pPr>
            <a:r>
              <a:rPr lang="tr-TR" sz="2400" i="1" dirty="0" smtClean="0"/>
              <a:t>Yuvasını bozacağım.</a:t>
            </a:r>
          </a:p>
          <a:p>
            <a:pPr>
              <a:buNone/>
            </a:pPr>
            <a:endParaRPr lang="tr-TR" sz="2400" i="1" dirty="0" smtClean="0"/>
          </a:p>
          <a:p>
            <a:pPr>
              <a:buNone/>
            </a:pPr>
            <a:r>
              <a:rPr lang="tr-TR" sz="2400" i="1" dirty="0" smtClean="0"/>
              <a:t>Dalgalandığın yerde ne korku ne keder…</a:t>
            </a:r>
          </a:p>
          <a:p>
            <a:pPr>
              <a:buNone/>
            </a:pPr>
            <a:r>
              <a:rPr lang="tr-TR" sz="2400" i="1" dirty="0" smtClean="0"/>
              <a:t>Gölgende bana da,bana da yer ver!</a:t>
            </a:r>
          </a:p>
          <a:p>
            <a:pPr>
              <a:buNone/>
            </a:pPr>
            <a:r>
              <a:rPr lang="tr-TR" sz="2400" i="1" dirty="0" smtClean="0"/>
              <a:t>Sabah olmasın, günler doğmasın ne çıkar!</a:t>
            </a:r>
          </a:p>
          <a:p>
            <a:pPr>
              <a:buNone/>
            </a:pPr>
            <a:r>
              <a:rPr lang="tr-TR" sz="2400" i="1" dirty="0" smtClean="0"/>
              <a:t>Yurda ay-yıldızının ışığı yeter.</a:t>
            </a:r>
          </a:p>
          <a:p>
            <a:pPr>
              <a:buNone/>
            </a:pPr>
            <a:r>
              <a:rPr lang="tr-TR" sz="2400" i="1" dirty="0" smtClean="0"/>
              <a:t>               </a:t>
            </a:r>
          </a:p>
        </p:txBody>
      </p:sp>
      <p:pic>
        <p:nvPicPr>
          <p:cNvPr id="37890" name="Picture 2" descr="https://encrypted-tbn0.gstatic.com/images?q=tbn:ANd9GcTjMkz4GazceOe9Jd6uYkr-LVNCjEHniH4qIV_wrfcEBJ_Hhv3A"/>
          <p:cNvPicPr>
            <a:picLocks noChangeAspect="1" noChangeArrowheads="1"/>
          </p:cNvPicPr>
          <p:nvPr/>
        </p:nvPicPr>
        <p:blipFill>
          <a:blip r:embed="rId2" cstate="print"/>
          <a:srcRect/>
          <a:stretch>
            <a:fillRect/>
          </a:stretch>
        </p:blipFill>
        <p:spPr bwMode="auto">
          <a:xfrm>
            <a:off x="6228185" y="4293097"/>
            <a:ext cx="2915816" cy="2564904"/>
          </a:xfrm>
          <a:prstGeom prst="rect">
            <a:avLst/>
          </a:prstGeom>
          <a:noFill/>
        </p:spPr>
      </p:pic>
    </p:spTree>
  </p:cSld>
  <p:clrMapOvr>
    <a:masterClrMapping/>
  </p:clrMapOvr>
  <p:transition>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normAutofit/>
          </a:bodyPr>
          <a:lstStyle/>
          <a:p>
            <a:pPr>
              <a:buNone/>
            </a:pPr>
            <a:r>
              <a:rPr lang="tr-TR" sz="2400" i="1" dirty="0" smtClean="0">
                <a:solidFill>
                  <a:schemeClr val="tx1">
                    <a:lumMod val="95000"/>
                    <a:lumOff val="5000"/>
                  </a:schemeClr>
                </a:solidFill>
              </a:rPr>
              <a:t>Savaş bizi karlı dağlara götürdüğü gün</a:t>
            </a:r>
          </a:p>
          <a:p>
            <a:pPr>
              <a:buNone/>
            </a:pPr>
            <a:r>
              <a:rPr lang="tr-TR" sz="2400" i="1" dirty="0" smtClean="0">
                <a:solidFill>
                  <a:schemeClr val="tx1">
                    <a:lumMod val="95000"/>
                    <a:lumOff val="5000"/>
                  </a:schemeClr>
                </a:solidFill>
              </a:rPr>
              <a:t>Kızıllığında ısındık;</a:t>
            </a:r>
          </a:p>
          <a:p>
            <a:pPr>
              <a:buNone/>
            </a:pPr>
            <a:r>
              <a:rPr lang="tr-TR" sz="2400" i="1" dirty="0" smtClean="0">
                <a:solidFill>
                  <a:schemeClr val="tx1">
                    <a:lumMod val="95000"/>
                    <a:lumOff val="5000"/>
                  </a:schemeClr>
                </a:solidFill>
              </a:rPr>
              <a:t>Dağlardan çöllere düşürdüğü gün</a:t>
            </a:r>
          </a:p>
          <a:p>
            <a:pPr>
              <a:buNone/>
            </a:pPr>
            <a:r>
              <a:rPr lang="tr-TR" sz="2400" i="1" dirty="0" smtClean="0">
                <a:solidFill>
                  <a:schemeClr val="tx1">
                    <a:lumMod val="95000"/>
                    <a:lumOff val="5000"/>
                  </a:schemeClr>
                </a:solidFill>
              </a:rPr>
              <a:t>Gölgene sığındık.</a:t>
            </a:r>
          </a:p>
          <a:p>
            <a:pPr>
              <a:buNone/>
            </a:pPr>
            <a:endParaRPr lang="tr-TR" sz="2400" i="1" dirty="0" smtClean="0">
              <a:solidFill>
                <a:schemeClr val="tx1">
                  <a:lumMod val="95000"/>
                  <a:lumOff val="5000"/>
                </a:schemeClr>
              </a:solidFill>
            </a:endParaRPr>
          </a:p>
          <a:p>
            <a:pPr>
              <a:buNone/>
            </a:pPr>
            <a:r>
              <a:rPr lang="tr-TR" sz="2400" i="1" dirty="0" smtClean="0">
                <a:solidFill>
                  <a:schemeClr val="tx1">
                    <a:lumMod val="95000"/>
                    <a:lumOff val="5000"/>
                  </a:schemeClr>
                </a:solidFill>
              </a:rPr>
              <a:t>Ey şimdi süzgün,rüzgârlarda dalgalı;</a:t>
            </a:r>
          </a:p>
          <a:p>
            <a:pPr>
              <a:buNone/>
            </a:pPr>
            <a:r>
              <a:rPr lang="tr-TR" sz="2400" i="1" dirty="0" smtClean="0">
                <a:solidFill>
                  <a:schemeClr val="tx1">
                    <a:lumMod val="95000"/>
                    <a:lumOff val="5000"/>
                  </a:schemeClr>
                </a:solidFill>
              </a:rPr>
              <a:t>Barışın güvercini,savaşın kartalı…</a:t>
            </a:r>
          </a:p>
          <a:p>
            <a:pPr>
              <a:buNone/>
            </a:pPr>
            <a:r>
              <a:rPr lang="tr-TR" sz="2400" i="1" dirty="0" smtClean="0">
                <a:solidFill>
                  <a:schemeClr val="tx1">
                    <a:lumMod val="95000"/>
                    <a:lumOff val="5000"/>
                  </a:schemeClr>
                </a:solidFill>
              </a:rPr>
              <a:t>Yüksek yerlerde açan çiçeğim;</a:t>
            </a:r>
          </a:p>
          <a:p>
            <a:pPr>
              <a:buNone/>
            </a:pPr>
            <a:r>
              <a:rPr lang="tr-TR" sz="2400" i="1" dirty="0" smtClean="0">
                <a:solidFill>
                  <a:schemeClr val="tx1">
                    <a:lumMod val="95000"/>
                    <a:lumOff val="5000"/>
                  </a:schemeClr>
                </a:solidFill>
              </a:rPr>
              <a:t>Senin altında doğdum,</a:t>
            </a:r>
          </a:p>
          <a:p>
            <a:pPr>
              <a:buNone/>
            </a:pPr>
            <a:r>
              <a:rPr lang="tr-TR" sz="2400" i="1" dirty="0" smtClean="0">
                <a:solidFill>
                  <a:schemeClr val="tx1">
                    <a:lumMod val="95000"/>
                    <a:lumOff val="5000"/>
                  </a:schemeClr>
                </a:solidFill>
              </a:rPr>
              <a:t>Senin dibinde öleceğim.</a:t>
            </a:r>
          </a:p>
          <a:p>
            <a:pPr>
              <a:buNone/>
            </a:pPr>
            <a:endParaRPr lang="tr-TR" sz="2400" i="1" dirty="0" smtClean="0">
              <a:solidFill>
                <a:schemeClr val="tx1">
                  <a:lumMod val="95000"/>
                  <a:lumOff val="5000"/>
                </a:schemeClr>
              </a:solidFill>
            </a:endParaRPr>
          </a:p>
          <a:p>
            <a:pPr>
              <a:buNone/>
            </a:pPr>
            <a:r>
              <a:rPr lang="tr-TR" sz="2400" i="1" dirty="0" smtClean="0">
                <a:solidFill>
                  <a:schemeClr val="tx1">
                    <a:lumMod val="95000"/>
                    <a:lumOff val="5000"/>
                  </a:schemeClr>
                </a:solidFill>
              </a:rPr>
              <a:t>Tarihim,şerefim,şiirim her şeyim;</a:t>
            </a:r>
          </a:p>
          <a:p>
            <a:pPr>
              <a:buNone/>
            </a:pPr>
            <a:r>
              <a:rPr lang="tr-TR" sz="2400" i="1" dirty="0" smtClean="0">
                <a:solidFill>
                  <a:schemeClr val="tx1">
                    <a:lumMod val="95000"/>
                    <a:lumOff val="5000"/>
                  </a:schemeClr>
                </a:solidFill>
              </a:rPr>
              <a:t>Yer yüzünde yer beğen:</a:t>
            </a:r>
          </a:p>
          <a:p>
            <a:pPr>
              <a:buNone/>
            </a:pPr>
            <a:r>
              <a:rPr lang="tr-TR" sz="2400" i="1" dirty="0" smtClean="0">
                <a:solidFill>
                  <a:schemeClr val="tx1">
                    <a:lumMod val="95000"/>
                    <a:lumOff val="5000"/>
                  </a:schemeClr>
                </a:solidFill>
              </a:rPr>
              <a:t>Nereye dikilmek istersen </a:t>
            </a:r>
          </a:p>
          <a:p>
            <a:pPr>
              <a:buNone/>
            </a:pPr>
            <a:r>
              <a:rPr lang="tr-TR" sz="2400" i="1" dirty="0" smtClean="0">
                <a:solidFill>
                  <a:schemeClr val="tx1">
                    <a:lumMod val="95000"/>
                    <a:lumOff val="5000"/>
                  </a:schemeClr>
                </a:solidFill>
              </a:rPr>
              <a:t>Söyle seni oraya dikeyim…!</a:t>
            </a:r>
          </a:p>
          <a:p>
            <a:pPr>
              <a:buNone/>
            </a:pPr>
            <a:endParaRPr lang="tr-TR" sz="2400" i="1" dirty="0">
              <a:solidFill>
                <a:schemeClr val="tx1">
                  <a:lumMod val="95000"/>
                  <a:lumOff val="5000"/>
                </a:schemeClr>
              </a:solidFill>
            </a:endParaRPr>
          </a:p>
        </p:txBody>
      </p:sp>
      <p:pic>
        <p:nvPicPr>
          <p:cNvPr id="4" name="Picture 2" descr="https://encrypted-tbn0.gstatic.com/images?q=tbn:ANd9GcTjMkz4GazceOe9Jd6uYkr-LVNCjEHniH4qIV_wrfcEBJ_Hhv3A"/>
          <p:cNvPicPr>
            <a:picLocks noChangeAspect="1" noChangeArrowheads="1"/>
          </p:cNvPicPr>
          <p:nvPr/>
        </p:nvPicPr>
        <p:blipFill>
          <a:blip r:embed="rId2" cstate="print"/>
          <a:srcRect/>
          <a:stretch>
            <a:fillRect/>
          </a:stretch>
        </p:blipFill>
        <p:spPr bwMode="auto">
          <a:xfrm>
            <a:off x="6228185" y="4293097"/>
            <a:ext cx="2915816" cy="2564904"/>
          </a:xfrm>
          <a:prstGeom prst="rect">
            <a:avLst/>
          </a:prstGeom>
          <a:noFill/>
        </p:spPr>
      </p:pic>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http://www.karadenizgezi.net/Samsun_image/bandirmaFg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www.karadenizgezi.net/bandirma/image/fg10.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volkandayan.com/wp-content/uploads/2012/05/19-mayis-Ataturk.gif"/>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www.pierrecassi.com/wp-content/uploads/2011/05/19-mayis-genclik-bayrami.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iblog.milliyet.com.tr/imgroot/blogv7/Blog333/2012/05/19/33/363507-3-4-ea97b.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ransition>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4.bp.blogspot.com/-YaOqe--5mW8/TdRKKvu_eoI/AAAAAAAAD2Y/IZwie7VQtl4/s1600/19mayis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www.oybil.com/galeriler/images02/19-Mayis-Resimleri-10.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ransition>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www.yenimakale.com/resimyukle/resimler/19_mayis_resim.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ransition>
    <p:newsflash/>
  </p:transition>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187</TotalTime>
  <Words>314</Words>
  <Application>Microsoft Office PowerPoint</Application>
  <PresentationFormat>Ekran Gösterisi (4:3)</PresentationFormat>
  <Paragraphs>49</Paragraphs>
  <Slides>17</Slides>
  <Notes>0</Notes>
  <HiddenSlides>0</HiddenSlides>
  <MMClips>0</MMClips>
  <ScaleCrop>false</ScaleCrop>
  <HeadingPairs>
    <vt:vector size="4" baseType="variant">
      <vt:variant>
        <vt:lpstr>Tema</vt:lpstr>
      </vt:variant>
      <vt:variant>
        <vt:i4>1</vt:i4>
      </vt:variant>
      <vt:variant>
        <vt:lpstr>Slayt Başlıkları</vt:lpstr>
      </vt:variant>
      <vt:variant>
        <vt:i4>17</vt:i4>
      </vt:variant>
    </vt:vector>
  </HeadingPairs>
  <TitlesOfParts>
    <vt:vector size="18" baseType="lpstr">
      <vt:lpstr>Ofis Teması</vt:lpstr>
      <vt:lpstr>19 MAYIS ATATÜRK’Ü ANMA GENÇLİK ve SPOR BAYRAMI</vt:lpstr>
      <vt:lpstr>Slayt 2</vt:lpstr>
      <vt:lpstr>Slayt 3</vt:lpstr>
      <vt:lpstr>Slayt 4</vt:lpstr>
      <vt:lpstr>Slayt 5</vt:lpstr>
      <vt:lpstr>Slayt 6</vt:lpstr>
      <vt:lpstr>Slayt 7</vt:lpstr>
      <vt:lpstr>Slayt 8</vt:lpstr>
      <vt:lpstr>Slayt 9</vt:lpstr>
      <vt:lpstr>19 Mayıs 1919 Tarihinin Türk Tarihindeki Önemi</vt:lpstr>
      <vt:lpstr>Slayt 11</vt:lpstr>
      <vt:lpstr>Slayt 12</vt:lpstr>
      <vt:lpstr>Slayt 13</vt:lpstr>
      <vt:lpstr>Slayt 14</vt:lpstr>
      <vt:lpstr>Slayt 15</vt:lpstr>
      <vt:lpstr>BAYRAK</vt:lpstr>
      <vt:lpstr>Slayt 17</vt:lpstr>
    </vt:vector>
  </TitlesOfParts>
  <Manager>www.sorubak.com</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www.sorubak.com</dc:title>
  <dc:subject>www.sorubak.com</dc:subject>
  <dc:creator>pekiyi</dc:creator>
  <cp:keywords>www.sorubak.com</cp:keywords>
  <dc:description>www.sorubak.com</dc:description>
  <cp:lastModifiedBy>pekiyi</cp:lastModifiedBy>
  <cp:revision>2</cp:revision>
  <dcterms:created xsi:type="dcterms:W3CDTF">2013-05-12T12:26:21Z</dcterms:created>
  <dcterms:modified xsi:type="dcterms:W3CDTF">2014-05-12T19:51:56Z</dcterms:modified>
  <cp:category>www.sorubak.com</cp:category>
</cp:coreProperties>
</file>