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3" r:id="rId7"/>
    <p:sldId id="275" r:id="rId8"/>
    <p:sldId id="262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6" r:id="rId19"/>
    <p:sldId id="271" r:id="rId20"/>
    <p:sldId id="272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>
        <p:scale>
          <a:sx n="78" d="100"/>
          <a:sy n="78" d="100"/>
        </p:scale>
        <p:origin x="-28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F75050-0E15-4C5B-92B0-66D068882F1F}" type="datetimeFigureOut">
              <a:rPr lang="tr-TR" smtClean="0"/>
              <a:pPr/>
              <a:t>19.06.2014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EFA8C-F947-479F-BE07-76B6B3F80BF1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6. VE 7. SINIF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tr-TR" sz="5400" dirty="0" smtClean="0"/>
              <a:t>FEN BİLİMLERİ DERS KİTABININ İNCELENMESİ</a:t>
            </a:r>
            <a:endParaRPr lang="tr-T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tr-TR" dirty="0" smtClean="0"/>
              <a:t>Dikkat çekici görseller kullanılmış</a:t>
            </a:r>
            <a:endParaRPr lang="tr-TR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980728"/>
            <a:ext cx="4248472" cy="3246884"/>
          </a:xfrm>
        </p:spPr>
      </p:pic>
      <p:pic>
        <p:nvPicPr>
          <p:cNvPr id="1026" name="Picture 2" descr="C:\Users\Lenovo\Desktop\Adsı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757493"/>
            <a:ext cx="5652120" cy="3100507"/>
          </a:xfrm>
          <a:prstGeom prst="rect">
            <a:avLst/>
          </a:prstGeom>
          <a:noFill/>
        </p:spPr>
      </p:pic>
      <p:pic>
        <p:nvPicPr>
          <p:cNvPr id="1027" name="Picture 3" descr="C:\Users\Lenovo\Desktop\Adsı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717032"/>
            <a:ext cx="3682306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395536" y="2852936"/>
            <a:ext cx="8229600" cy="1143000"/>
          </a:xfrm>
        </p:spPr>
        <p:txBody>
          <a:bodyPr/>
          <a:lstStyle/>
          <a:p>
            <a:r>
              <a:rPr lang="tr-TR" dirty="0" smtClean="0"/>
              <a:t>OLUMSUZ ELEŞTİRİLER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/>
              <a:t>KİTAPTAKİ METİNLER AŞIRI UZUN</a:t>
            </a:r>
            <a:endParaRPr lang="tr-TR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268760"/>
            <a:ext cx="7056784" cy="54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320480" cy="5865515"/>
          </a:xfrm>
        </p:spPr>
      </p:pic>
      <p:pic>
        <p:nvPicPr>
          <p:cNvPr id="2050" name="Picture 2" descr="C:\Users\Lenovo\Desktop\Adsı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3960440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4440759" cy="6264696"/>
          </a:xfrm>
        </p:spPr>
      </p:pic>
      <p:pic>
        <p:nvPicPr>
          <p:cNvPr id="3074" name="Picture 2" descr="C:\Users\Lenovo\Desktop\Adsı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2656"/>
            <a:ext cx="4332734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Ünite değerlendirme soruları “bilgi” düzeyinde “ezberciliğe” yönlendiren görsel bakımdan fakir sorular.</a:t>
            </a:r>
            <a:endParaRPr lang="tr-TR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6840761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tr-TR" sz="3600" dirty="0" smtClean="0"/>
              <a:t>Sistemler ünitesi fazla detaycı ve bilgi karmaşıklığına sebep olacak nitelikte. Örneğin kalbin yapısı bu yaş grubu için karmaşık</a:t>
            </a:r>
            <a:endParaRPr lang="tr-TR" sz="3600" dirty="0"/>
          </a:p>
        </p:txBody>
      </p:sp>
      <p:pic>
        <p:nvPicPr>
          <p:cNvPr id="5" name="4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132856"/>
            <a:ext cx="7200800" cy="40324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Örneğin sf 161</a:t>
            </a:r>
            <a:endParaRPr lang="tr-TR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8840"/>
            <a:ext cx="7848871" cy="39604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tr-TR" sz="3200" dirty="0" smtClean="0"/>
              <a:t>7. SINIF 2. ÜNİTEDE ÖĞRENCİLER ZORLANMAKTADIR</a:t>
            </a:r>
            <a:endParaRPr lang="tr-TR" sz="3200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3528392" cy="3157257"/>
          </a:xfrm>
        </p:spPr>
      </p:pic>
      <p:pic>
        <p:nvPicPr>
          <p:cNvPr id="2050" name="Picture 2" descr="C:\Users\Lenovo\Desktop\Adsı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4188" y="1196752"/>
            <a:ext cx="4094236" cy="2808312"/>
          </a:xfrm>
          <a:prstGeom prst="rect">
            <a:avLst/>
          </a:prstGeom>
          <a:noFill/>
        </p:spPr>
      </p:pic>
      <p:pic>
        <p:nvPicPr>
          <p:cNvPr id="2051" name="Picture 3" descr="C:\Users\Lenovo\Desktop\Adsı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149080"/>
            <a:ext cx="460851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tr-TR" sz="3600" dirty="0" smtClean="0"/>
              <a:t>Çalışma Kitabı etkinlikleri verimli değil, genellikle bilgi düzeyinde ölçüm yapıp, ders kitapları ile uyumlu hazırlanmamış</a:t>
            </a:r>
            <a:endParaRPr lang="tr-TR" sz="3600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88840"/>
            <a:ext cx="705678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2924944"/>
            <a:ext cx="8229600" cy="1143000"/>
          </a:xfrm>
        </p:spPr>
        <p:txBody>
          <a:bodyPr>
            <a:normAutofit/>
          </a:bodyPr>
          <a:lstStyle/>
          <a:p>
            <a:r>
              <a:rPr lang="tr-TR" sz="5400" dirty="0" smtClean="0"/>
              <a:t>OLUMLU ELEŞTİRİLER</a:t>
            </a:r>
            <a:endParaRPr lang="tr-T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7776864" cy="52565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tr-TR" sz="3600" dirty="0" smtClean="0"/>
              <a:t>6. Sınıf 1. ünitede içerik azaltılmış, kolaylaştırılmış. Örneğin Hücre’nin tüm </a:t>
            </a:r>
            <a:r>
              <a:rPr lang="tr-TR" sz="3600" dirty="0" err="1" smtClean="0"/>
              <a:t>organelleri</a:t>
            </a:r>
            <a:r>
              <a:rPr lang="tr-TR" sz="3600" dirty="0" smtClean="0"/>
              <a:t> yerine bazı önemli </a:t>
            </a:r>
            <a:r>
              <a:rPr lang="tr-TR" sz="3600" dirty="0" err="1" smtClean="0"/>
              <a:t>organelleri</a:t>
            </a:r>
            <a:r>
              <a:rPr lang="tr-TR" sz="3600" dirty="0" smtClean="0"/>
              <a:t> anlatmakla yetinilmiş</a:t>
            </a:r>
            <a:endParaRPr lang="tr-TR" sz="3600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56334" y="2276872"/>
            <a:ext cx="7231332" cy="38492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6. Sınıf 2. ünitedeki görsel eksikleri tamamlanmış</a:t>
            </a:r>
            <a:endParaRPr lang="tr-TR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1057"/>
            <a:ext cx="8229600" cy="43842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060848"/>
            <a:ext cx="8229600" cy="41044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26" name="Picture 2" descr="C:\Users\Lenovo\Desktop\Adsı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92887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" name="4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96280"/>
            <a:ext cx="7632848" cy="424103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r-TR" dirty="0" smtClean="0"/>
              <a:t>Günlük yaşamdan örneklere daha fazla yer verilmiş</a:t>
            </a:r>
            <a:endParaRPr lang="tr-TR" dirty="0"/>
          </a:p>
        </p:txBody>
      </p:sp>
      <p:pic>
        <p:nvPicPr>
          <p:cNvPr id="4" name="3 İçerik Yer Tutucusu" descr="Adsız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00200"/>
            <a:ext cx="7344816" cy="47811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2050" name="Picture 2" descr="C:\Users\Lenovo\Desktop\Adsı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84887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123</Words>
  <Application>Microsoft Office PowerPoint</Application>
  <PresentationFormat>Ekran Gösterisi (4:3)</PresentationFormat>
  <Paragraphs>14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6. VE 7. SINIF</vt:lpstr>
      <vt:lpstr>OLUMLU ELEŞTİRİLER</vt:lpstr>
      <vt:lpstr>6. Sınıf 1. ünitede içerik azaltılmış, kolaylaştırılmış. Örneğin Hücre’nin tüm organelleri yerine bazı önemli organelleri anlatmakla yetinilmiş</vt:lpstr>
      <vt:lpstr>6. Sınıf 2. ünitedeki görsel eksikleri tamamlanmış</vt:lpstr>
      <vt:lpstr>PowerPoint Sunusu</vt:lpstr>
      <vt:lpstr>PowerPoint Sunusu</vt:lpstr>
      <vt:lpstr>PowerPoint Sunusu</vt:lpstr>
      <vt:lpstr>Günlük yaşamdan örneklere daha fazla yer verilmiş</vt:lpstr>
      <vt:lpstr>PowerPoint Sunusu</vt:lpstr>
      <vt:lpstr>Dikkat çekici görseller kullanılmış</vt:lpstr>
      <vt:lpstr>OLUMSUZ ELEŞTİRİLER</vt:lpstr>
      <vt:lpstr>KİTAPTAKİ METİNLER AŞIRI UZUN</vt:lpstr>
      <vt:lpstr>PowerPoint Sunusu</vt:lpstr>
      <vt:lpstr>PowerPoint Sunusu</vt:lpstr>
      <vt:lpstr>Ünite değerlendirme soruları “bilgi” düzeyinde “ezberciliğe” yönlendiren görsel bakımdan fakir sorular.</vt:lpstr>
      <vt:lpstr>Sistemler ünitesi fazla detaycı ve bilgi karmaşıklığına sebep olacak nitelikte. Örneğin kalbin yapısı bu yaş grubu için karmaşık</vt:lpstr>
      <vt:lpstr>Örneğin sf 161</vt:lpstr>
      <vt:lpstr>7. SINIF 2. ÜNİTEDE ÖĞRENCİLER ZORLANMAKTADIR</vt:lpstr>
      <vt:lpstr>Çalışma Kitabı etkinlikleri verimli değil, genellikle bilgi düzeyinde ölçüm yapıp, ders kitapları ile uyumlu hazırlanmamış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6. SINIF</dc:title>
  <dc:creator>Lenovo</dc:creator>
  <cp:lastModifiedBy>TOSHIBA</cp:lastModifiedBy>
  <cp:revision>17</cp:revision>
  <dcterms:created xsi:type="dcterms:W3CDTF">2014-06-19T08:41:36Z</dcterms:created>
  <dcterms:modified xsi:type="dcterms:W3CDTF">2014-06-19T19:57:41Z</dcterms:modified>
</cp:coreProperties>
</file>