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  <p:sldId id="257" r:id="rId7"/>
    <p:sldId id="258" r:id="rId8"/>
    <p:sldId id="276" r:id="rId9"/>
    <p:sldId id="275" r:id="rId10"/>
    <p:sldId id="277" r:id="rId11"/>
    <p:sldId id="278" r:id="rId12"/>
    <p:sldId id="259" r:id="rId13"/>
    <p:sldId id="282" r:id="rId14"/>
    <p:sldId id="271" r:id="rId15"/>
    <p:sldId id="260" r:id="rId16"/>
    <p:sldId id="262" r:id="rId17"/>
    <p:sldId id="283" r:id="rId18"/>
    <p:sldId id="272" r:id="rId19"/>
    <p:sldId id="263" r:id="rId20"/>
    <p:sldId id="265" r:id="rId21"/>
    <p:sldId id="266" r:id="rId22"/>
    <p:sldId id="273" r:id="rId23"/>
    <p:sldId id="274" r:id="rId24"/>
    <p:sldId id="284" r:id="rId25"/>
    <p:sldId id="285" r:id="rId26"/>
    <p:sldId id="279" r:id="rId27"/>
    <p:sldId id="280" r:id="rId28"/>
    <p:sldId id="281" r:id="rId29"/>
  </p:sldIdLst>
  <p:sldSz cx="9144000" cy="6858000" type="screen4x3"/>
  <p:notesSz cx="6858000" cy="9144000"/>
  <p:photoAlbum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129A-08CD-4BBD-BE9A-0708FFEE5BCB}" type="datetimeFigureOut">
              <a:rPr lang="tr-TR" smtClean="0"/>
              <a:pPr/>
              <a:t>21.12.2014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8BF8C-73B2-4E7B-BCDD-62034BA195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129A-08CD-4BBD-BE9A-0708FFEE5BCB}" type="datetimeFigureOut">
              <a:rPr lang="tr-TR" smtClean="0"/>
              <a:pPr/>
              <a:t>21.12.2014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8BF8C-73B2-4E7B-BCDD-62034BA195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129A-08CD-4BBD-BE9A-0708FFEE5BCB}" type="datetimeFigureOut">
              <a:rPr lang="tr-TR" smtClean="0"/>
              <a:pPr/>
              <a:t>21.12.2014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8BF8C-73B2-4E7B-BCDD-62034BA195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129A-08CD-4BBD-BE9A-0708FFEE5BCB}" type="datetimeFigureOut">
              <a:rPr lang="tr-TR" smtClean="0"/>
              <a:pPr/>
              <a:t>21.12.2014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8BF8C-73B2-4E7B-BCDD-62034BA195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129A-08CD-4BBD-BE9A-0708FFEE5BCB}" type="datetimeFigureOut">
              <a:rPr lang="tr-TR" smtClean="0"/>
              <a:pPr/>
              <a:t>21.12.2014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8BF8C-73B2-4E7B-BCDD-62034BA195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129A-08CD-4BBD-BE9A-0708FFEE5BCB}" type="datetimeFigureOut">
              <a:rPr lang="tr-TR" smtClean="0"/>
              <a:pPr/>
              <a:t>21.12.2014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8BF8C-73B2-4E7B-BCDD-62034BA195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129A-08CD-4BBD-BE9A-0708FFEE5BCB}" type="datetimeFigureOut">
              <a:rPr lang="tr-TR" smtClean="0"/>
              <a:pPr/>
              <a:t>21.12.2014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8BF8C-73B2-4E7B-BCDD-62034BA195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129A-08CD-4BBD-BE9A-0708FFEE5BCB}" type="datetimeFigureOut">
              <a:rPr lang="tr-TR" smtClean="0"/>
              <a:pPr/>
              <a:t>21.12.2014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8BF8C-73B2-4E7B-BCDD-62034BA195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129A-08CD-4BBD-BE9A-0708FFEE5BCB}" type="datetimeFigureOut">
              <a:rPr lang="tr-TR" smtClean="0"/>
              <a:pPr/>
              <a:t>21.12.2014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8BF8C-73B2-4E7B-BCDD-62034BA195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129A-08CD-4BBD-BE9A-0708FFEE5BCB}" type="datetimeFigureOut">
              <a:rPr lang="tr-TR" smtClean="0"/>
              <a:pPr/>
              <a:t>21.12.2014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8BF8C-73B2-4E7B-BCDD-62034BA195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129A-08CD-4BBD-BE9A-0708FFEE5BCB}" type="datetimeFigureOut">
              <a:rPr lang="tr-TR" smtClean="0"/>
              <a:pPr/>
              <a:t>21.12.2014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8BF8C-73B2-4E7B-BCDD-62034BA195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2129A-08CD-4BBD-BE9A-0708FFEE5BCB}" type="datetimeFigureOut">
              <a:rPr lang="tr-TR" smtClean="0"/>
              <a:pPr/>
              <a:t>21.12.2014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8BF8C-73B2-4E7B-BCDD-62034BA1955D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tr-TR" sz="9600" b="1" dirty="0" smtClean="0">
                <a:solidFill>
                  <a:srgbClr val="7030A0"/>
                </a:solidFill>
              </a:rPr>
              <a:t>DÖRTGENLER</a:t>
            </a:r>
            <a:endParaRPr lang="tr-TR" sz="9600" b="1" dirty="0">
              <a:solidFill>
                <a:srgbClr val="7030A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5400" b="1" dirty="0" smtClean="0">
                <a:solidFill>
                  <a:srgbClr val="0070C0"/>
                </a:solidFill>
              </a:rPr>
              <a:t>TEMEL ÖZELLİKLER</a:t>
            </a:r>
            <a:endParaRPr lang="tr-TR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76672"/>
            <a:ext cx="6841944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92696"/>
            <a:ext cx="7043051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 descr="d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922338"/>
            <a:ext cx="9144000" cy="501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548680"/>
            <a:ext cx="6051963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760994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ekiyi\Desktop\MATEMATİK10\DERS-SUNUMLARI\17-12-2014\dortgen-3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6548249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 descr="d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736600"/>
            <a:ext cx="9144000" cy="53832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72008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624297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 descr="d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585788"/>
            <a:ext cx="9144000" cy="5684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992888" cy="6353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 descr="d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636588"/>
            <a:ext cx="9144000" cy="5583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 descr="d1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1011238"/>
            <a:ext cx="9144000" cy="483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594541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48680"/>
            <a:ext cx="6655623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 descr="d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06388"/>
            <a:ext cx="9144000" cy="624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685431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7629552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32656"/>
            <a:ext cx="6414637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6264696" cy="5736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659043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64704"/>
            <a:ext cx="722069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0688"/>
            <a:ext cx="631506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 descr="d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103188"/>
            <a:ext cx="9144000" cy="665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 descr="d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631825"/>
            <a:ext cx="9144000" cy="559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764704"/>
            <a:ext cx="676132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7229965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</Words>
  <Application>Microsoft Office PowerPoint</Application>
  <PresentationFormat>Ekran Gösterisi (4:3)</PresentationFormat>
  <Paragraphs>2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28</vt:i4>
      </vt:variant>
    </vt:vector>
  </HeadingPairs>
  <TitlesOfParts>
    <vt:vector size="29" baseType="lpstr">
      <vt:lpstr>Ofis Teması</vt:lpstr>
      <vt:lpstr>DÖRTGENLER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DÖRTGENLERDE TEMEL</dc:title>
  <dc:creator>pekiyi</dc:creator>
  <cp:lastModifiedBy>pekiyi</cp:lastModifiedBy>
  <cp:revision>20</cp:revision>
  <dcterms:created xsi:type="dcterms:W3CDTF">2014-12-16T21:35:26Z</dcterms:created>
  <dcterms:modified xsi:type="dcterms:W3CDTF">2014-12-21T17:16:47Z</dcterms:modified>
</cp:coreProperties>
</file>