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8" r:id="rId3"/>
    <p:sldId id="279" r:id="rId4"/>
    <p:sldId id="316" r:id="rId5"/>
    <p:sldId id="318" r:id="rId6"/>
    <p:sldId id="293" r:id="rId7"/>
    <p:sldId id="320" r:id="rId8"/>
    <p:sldId id="294" r:id="rId9"/>
    <p:sldId id="295" r:id="rId10"/>
    <p:sldId id="296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E36DD-2767-4A2B-9315-351ED350A703}" type="datetimeFigureOut">
              <a:rPr lang="tr-TR" smtClean="0"/>
              <a:pPr/>
              <a:t>22.04.2019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FB050-1F97-4322-BF74-B3440EC2DF4C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E104-A834-44B3-AAC6-EE8C2AA3139D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BE27-38D5-45BF-A69F-B6DDF30A67BE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0B99-027D-47C8-9AD5-DEBA33FBEAA0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B56CB-464E-4E9D-9588-D2FA975F44DC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A905-C5CE-49AF-AC26-1651E294B165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A5FD7-FB7A-477B-A6D7-00DA2EAF51D4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43BE-7F64-4DA8-BA24-6375C4A4EA9C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3F8F9-A12A-4640-B344-FFF8AAF03E43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469-1B69-45D1-BDAD-5133CCE026D6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4BFC-7250-43DA-BB0A-2BBA09C363BC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C80CC-8025-4DB2-BC91-39B2D32E7AB7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FB745-743E-4886-96EB-130E5D7515EC}" type="datetime1">
              <a:rPr lang="tr-TR" smtClean="0"/>
              <a:pPr/>
              <a:t>22.04.2019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ÇEMBER-Ali SANCI-Matematik Öğretmeni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KONİ</a:t>
            </a:r>
            <a:endParaRPr lang="tr-TR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ÇEMBER-Ali SANCI-Matematik Öğretmeni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536032" cy="3651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ÇEMBER-Ali SANCI-Matematik Öğretmeni</a:t>
            </a:r>
            <a:endParaRPr lang="tr-T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600075"/>
            <a:ext cx="6399213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536032" cy="3651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ÇEMBER-Ali SANCI-Matematik Öğretmeni</a:t>
            </a:r>
            <a:endParaRPr lang="tr-T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1675" y="0"/>
            <a:ext cx="4472533" cy="626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536032" cy="3651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ÇEMBER-Ali SANCI-Matematik Öğretmeni</a:t>
            </a:r>
            <a:endParaRPr lang="tr-T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76672"/>
            <a:ext cx="5544616" cy="505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536032" cy="3651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ÇEMBER-Ali SANCI-Matematik Öğretmeni</a:t>
            </a:r>
            <a:endParaRPr lang="tr-T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71311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536032" cy="3651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ÇEMBER-Ali SANCI-Matematik Öğretmeni</a:t>
            </a:r>
            <a:endParaRPr lang="tr-T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811219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536032" cy="3651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ÇEMBER-Ali SANCI-Matematik Öğretmeni</a:t>
            </a:r>
            <a:endParaRPr lang="tr-T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8608780" cy="293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536032" cy="3651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ÇEMBER-Ali SANCI-Matematik Öğretmeni</a:t>
            </a:r>
            <a:endParaRPr lang="tr-T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788727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536032" cy="3651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ÇEMBER-Ali SANCI-Matematik Öğretmeni</a:t>
            </a:r>
            <a:endParaRPr lang="tr-T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8748464" cy="523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536032" cy="3651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ÇEMBER-Ali SANCI-Matematik Öğretmeni</a:t>
            </a:r>
            <a:endParaRPr lang="tr-T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" y="614363"/>
            <a:ext cx="7970837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31</Words>
  <Application>Microsoft Office PowerPoint</Application>
  <PresentationFormat>Ekran Gösterisi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Ofis Teması</vt:lpstr>
      <vt:lpstr>KONİ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ÇEVREL ÇEMBER</dc:title>
  <dc:creator>pekiyi</dc:creator>
  <cp:lastModifiedBy>pekiyi</cp:lastModifiedBy>
  <cp:revision>45</cp:revision>
  <dcterms:created xsi:type="dcterms:W3CDTF">2019-03-14T21:59:37Z</dcterms:created>
  <dcterms:modified xsi:type="dcterms:W3CDTF">2019-04-22T09:35:44Z</dcterms:modified>
</cp:coreProperties>
</file>