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342" r:id="rId2"/>
    <p:sldId id="353" r:id="rId3"/>
    <p:sldId id="352" r:id="rId4"/>
    <p:sldId id="310" r:id="rId5"/>
    <p:sldId id="311" r:id="rId6"/>
    <p:sldId id="349" r:id="rId7"/>
    <p:sldId id="313" r:id="rId8"/>
    <p:sldId id="316" r:id="rId9"/>
    <p:sldId id="318" r:id="rId10"/>
    <p:sldId id="321" r:id="rId11"/>
    <p:sldId id="322" r:id="rId12"/>
    <p:sldId id="324" r:id="rId13"/>
    <p:sldId id="329" r:id="rId14"/>
    <p:sldId id="330" r:id="rId15"/>
    <p:sldId id="332" r:id="rId16"/>
    <p:sldId id="333" r:id="rId17"/>
    <p:sldId id="345" r:id="rId18"/>
    <p:sldId id="348" r:id="rId19"/>
    <p:sldId id="346" r:id="rId20"/>
    <p:sldId id="334" r:id="rId21"/>
    <p:sldId id="336" r:id="rId22"/>
    <p:sldId id="354" r:id="rId2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1258"/>
    <a:srgbClr val="FF9933"/>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DBED569-4797-4DF1-A0F4-6AAB3CD982D8}" styleName="Açık Stil 3 - Vurgu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D27102A9-8310-4765-A935-A1911B00CA55}" styleName="Açık Stil 1 - Vurgu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929F9F4-4A8F-4326-A1B4-22849713DDAB}" styleName="Koyu Stil 1 - Vurgu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2DE63D5-997A-4646-A377-4702673A728D}" styleName="Açık Stil 2 - Vurgu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Açık Stil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65" autoAdjust="0"/>
  </p:normalViewPr>
  <p:slideViewPr>
    <p:cSldViewPr>
      <p:cViewPr>
        <p:scale>
          <a:sx n="70" d="100"/>
          <a:sy n="70" d="100"/>
        </p:scale>
        <p:origin x="-1386" y="-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633D51-9E27-4C2A-97CB-E35CAF2AA6D6}" type="doc">
      <dgm:prSet loTypeId="urn:microsoft.com/office/officeart/2005/8/layout/gear1" loCatId="process" qsTypeId="urn:microsoft.com/office/officeart/2005/8/quickstyle/simple1" qsCatId="simple" csTypeId="urn:microsoft.com/office/officeart/2005/8/colors/accent1_2" csCatId="accent1" phldr="1"/>
      <dgm:spPr/>
    </dgm:pt>
    <dgm:pt modelId="{B2ABB9F0-A654-4565-A0CA-2C309DA1804C}">
      <dgm:prSet phldrT="[Metin]"/>
      <dgm:spPr>
        <a:solidFill>
          <a:schemeClr val="tx2">
            <a:lumMod val="60000"/>
            <a:lumOff val="40000"/>
          </a:schemeClr>
        </a:solidFill>
      </dgm:spPr>
      <dgm:t>
        <a:bodyPr/>
        <a:lstStyle/>
        <a:p>
          <a:r>
            <a:rPr lang="tr-TR" dirty="0" smtClean="0"/>
            <a:t>Var</a:t>
          </a:r>
          <a:endParaRPr lang="tr-TR" dirty="0"/>
        </a:p>
      </dgm:t>
    </dgm:pt>
    <dgm:pt modelId="{75D98BC1-3718-42AD-BBF1-6FF40E0CB006}" type="parTrans" cxnId="{E3D2F6B5-6FBE-4647-AF3A-BD06ACD28024}">
      <dgm:prSet/>
      <dgm:spPr/>
      <dgm:t>
        <a:bodyPr/>
        <a:lstStyle/>
        <a:p>
          <a:endParaRPr lang="tr-TR"/>
        </a:p>
      </dgm:t>
    </dgm:pt>
    <dgm:pt modelId="{695AF8B7-BBB5-4086-BDF1-2B6EE16DBDB7}" type="sibTrans" cxnId="{E3D2F6B5-6FBE-4647-AF3A-BD06ACD28024}">
      <dgm:prSet/>
      <dgm:spPr/>
      <dgm:t>
        <a:bodyPr/>
        <a:lstStyle/>
        <a:p>
          <a:endParaRPr lang="tr-TR"/>
        </a:p>
      </dgm:t>
    </dgm:pt>
    <dgm:pt modelId="{06844D6F-EAE7-4AA1-8D10-CD2691242247}">
      <dgm:prSet phldrT="[Metin]"/>
      <dgm:spPr>
        <a:solidFill>
          <a:srgbClr val="00B0F0"/>
        </a:solidFill>
      </dgm:spPr>
      <dgm:t>
        <a:bodyPr/>
        <a:lstStyle/>
        <a:p>
          <a:r>
            <a:rPr lang="tr-TR" dirty="0" smtClean="0"/>
            <a:t>Yok</a:t>
          </a:r>
          <a:endParaRPr lang="tr-TR" dirty="0"/>
        </a:p>
      </dgm:t>
    </dgm:pt>
    <dgm:pt modelId="{CA78F9E1-347A-4819-A1F4-976FF3A8A1EF}" type="parTrans" cxnId="{257509B6-2CCD-4C7C-B08C-6C686503F270}">
      <dgm:prSet/>
      <dgm:spPr/>
      <dgm:t>
        <a:bodyPr/>
        <a:lstStyle/>
        <a:p>
          <a:endParaRPr lang="tr-TR"/>
        </a:p>
      </dgm:t>
    </dgm:pt>
    <dgm:pt modelId="{CCE629F6-0FA0-41EC-AF49-3E643678C741}" type="sibTrans" cxnId="{257509B6-2CCD-4C7C-B08C-6C686503F270}">
      <dgm:prSet/>
      <dgm:spPr/>
      <dgm:t>
        <a:bodyPr/>
        <a:lstStyle/>
        <a:p>
          <a:endParaRPr lang="tr-TR"/>
        </a:p>
      </dgm:t>
    </dgm:pt>
    <dgm:pt modelId="{00312203-4FAB-40C8-A0D6-AE329BDED15E}">
      <dgm:prSet phldrT="[Metin]"/>
      <dgm:spPr>
        <a:solidFill>
          <a:srgbClr val="00B0F0"/>
        </a:solidFill>
      </dgm:spPr>
      <dgm:t>
        <a:bodyPr/>
        <a:lstStyle/>
        <a:p>
          <a:r>
            <a:rPr lang="tr-TR" dirty="0" smtClean="0"/>
            <a:t>Sayı 1,2,3…</a:t>
          </a:r>
          <a:endParaRPr lang="tr-TR" dirty="0"/>
        </a:p>
      </dgm:t>
    </dgm:pt>
    <dgm:pt modelId="{021A1E4C-A8FE-4346-AE84-9B4158B0353B}" type="parTrans" cxnId="{1C7ED69B-EDE6-4FB5-8E3F-B24F9EF4891B}">
      <dgm:prSet/>
      <dgm:spPr/>
      <dgm:t>
        <a:bodyPr/>
        <a:lstStyle/>
        <a:p>
          <a:endParaRPr lang="tr-TR"/>
        </a:p>
      </dgm:t>
    </dgm:pt>
    <dgm:pt modelId="{B029F0A5-06C4-49B6-A353-348A3C4D05DF}" type="sibTrans" cxnId="{1C7ED69B-EDE6-4FB5-8E3F-B24F9EF4891B}">
      <dgm:prSet/>
      <dgm:spPr/>
      <dgm:t>
        <a:bodyPr/>
        <a:lstStyle/>
        <a:p>
          <a:endParaRPr lang="tr-TR"/>
        </a:p>
      </dgm:t>
    </dgm:pt>
    <dgm:pt modelId="{86211D3A-228E-415B-9C98-740731D99B9E}">
      <dgm:prSet phldrT="[Metin]"/>
      <dgm:spPr/>
      <dgm:t>
        <a:bodyPr/>
        <a:lstStyle/>
        <a:p>
          <a:endParaRPr lang="tr-TR" dirty="0"/>
        </a:p>
      </dgm:t>
    </dgm:pt>
    <dgm:pt modelId="{C462EC10-B2D0-4672-A4F7-15A139361345}" type="parTrans" cxnId="{1914E077-4360-45C8-9509-0FC112564B5C}">
      <dgm:prSet/>
      <dgm:spPr/>
      <dgm:t>
        <a:bodyPr/>
        <a:lstStyle/>
        <a:p>
          <a:endParaRPr lang="tr-TR"/>
        </a:p>
      </dgm:t>
    </dgm:pt>
    <dgm:pt modelId="{8AE2B166-1DDF-44CF-9C37-AE9195095992}" type="sibTrans" cxnId="{1914E077-4360-45C8-9509-0FC112564B5C}">
      <dgm:prSet/>
      <dgm:spPr/>
      <dgm:t>
        <a:bodyPr/>
        <a:lstStyle/>
        <a:p>
          <a:endParaRPr lang="tr-TR"/>
        </a:p>
      </dgm:t>
    </dgm:pt>
    <dgm:pt modelId="{7AD65C91-91A4-48D9-9DDE-A12289437253}" type="pres">
      <dgm:prSet presAssocID="{06633D51-9E27-4C2A-97CB-E35CAF2AA6D6}" presName="composite" presStyleCnt="0">
        <dgm:presLayoutVars>
          <dgm:chMax val="3"/>
          <dgm:animLvl val="lvl"/>
          <dgm:resizeHandles val="exact"/>
        </dgm:presLayoutVars>
      </dgm:prSet>
      <dgm:spPr/>
    </dgm:pt>
    <dgm:pt modelId="{08661C34-C111-4AE5-A9FC-347F6600DE57}" type="pres">
      <dgm:prSet presAssocID="{B2ABB9F0-A654-4565-A0CA-2C309DA1804C}" presName="gear1" presStyleLbl="node1" presStyleIdx="0" presStyleCnt="3">
        <dgm:presLayoutVars>
          <dgm:chMax val="1"/>
          <dgm:bulletEnabled val="1"/>
        </dgm:presLayoutVars>
      </dgm:prSet>
      <dgm:spPr/>
      <dgm:t>
        <a:bodyPr/>
        <a:lstStyle/>
        <a:p>
          <a:endParaRPr lang="tr-TR"/>
        </a:p>
      </dgm:t>
    </dgm:pt>
    <dgm:pt modelId="{33BFFCAF-6888-4F3B-B19B-DFC46CFBE004}" type="pres">
      <dgm:prSet presAssocID="{B2ABB9F0-A654-4565-A0CA-2C309DA1804C}" presName="gear1srcNode" presStyleLbl="node1" presStyleIdx="0" presStyleCnt="3"/>
      <dgm:spPr/>
      <dgm:t>
        <a:bodyPr/>
        <a:lstStyle/>
        <a:p>
          <a:endParaRPr lang="tr-TR"/>
        </a:p>
      </dgm:t>
    </dgm:pt>
    <dgm:pt modelId="{3BE60B65-56BF-4642-B3C6-EB4272C31502}" type="pres">
      <dgm:prSet presAssocID="{B2ABB9F0-A654-4565-A0CA-2C309DA1804C}" presName="gear1dstNode" presStyleLbl="node1" presStyleIdx="0" presStyleCnt="3"/>
      <dgm:spPr/>
      <dgm:t>
        <a:bodyPr/>
        <a:lstStyle/>
        <a:p>
          <a:endParaRPr lang="tr-TR"/>
        </a:p>
      </dgm:t>
    </dgm:pt>
    <dgm:pt modelId="{1A44CB56-E2B1-4FFD-90F3-653B14F3F50C}" type="pres">
      <dgm:prSet presAssocID="{06844D6F-EAE7-4AA1-8D10-CD2691242247}" presName="gear2" presStyleLbl="node1" presStyleIdx="1" presStyleCnt="3">
        <dgm:presLayoutVars>
          <dgm:chMax val="1"/>
          <dgm:bulletEnabled val="1"/>
        </dgm:presLayoutVars>
      </dgm:prSet>
      <dgm:spPr/>
      <dgm:t>
        <a:bodyPr/>
        <a:lstStyle/>
        <a:p>
          <a:endParaRPr lang="tr-TR"/>
        </a:p>
      </dgm:t>
    </dgm:pt>
    <dgm:pt modelId="{76C98256-6B10-405E-B793-02492D3A0D57}" type="pres">
      <dgm:prSet presAssocID="{06844D6F-EAE7-4AA1-8D10-CD2691242247}" presName="gear2srcNode" presStyleLbl="node1" presStyleIdx="1" presStyleCnt="3"/>
      <dgm:spPr/>
      <dgm:t>
        <a:bodyPr/>
        <a:lstStyle/>
        <a:p>
          <a:endParaRPr lang="tr-TR"/>
        </a:p>
      </dgm:t>
    </dgm:pt>
    <dgm:pt modelId="{5CB0E2F0-AEEC-4F96-B34A-92B805065F58}" type="pres">
      <dgm:prSet presAssocID="{06844D6F-EAE7-4AA1-8D10-CD2691242247}" presName="gear2dstNode" presStyleLbl="node1" presStyleIdx="1" presStyleCnt="3"/>
      <dgm:spPr/>
      <dgm:t>
        <a:bodyPr/>
        <a:lstStyle/>
        <a:p>
          <a:endParaRPr lang="tr-TR"/>
        </a:p>
      </dgm:t>
    </dgm:pt>
    <dgm:pt modelId="{767C1CB8-11D5-4743-9589-E6CBD7DF50C7}" type="pres">
      <dgm:prSet presAssocID="{00312203-4FAB-40C8-A0D6-AE329BDED15E}" presName="gear3" presStyleLbl="node1" presStyleIdx="2" presStyleCnt="3"/>
      <dgm:spPr/>
      <dgm:t>
        <a:bodyPr/>
        <a:lstStyle/>
        <a:p>
          <a:endParaRPr lang="tr-TR"/>
        </a:p>
      </dgm:t>
    </dgm:pt>
    <dgm:pt modelId="{2B7218A2-D700-4843-A8B6-FA512F795EFD}" type="pres">
      <dgm:prSet presAssocID="{00312203-4FAB-40C8-A0D6-AE329BDED15E}" presName="gear3tx" presStyleLbl="node1" presStyleIdx="2" presStyleCnt="3">
        <dgm:presLayoutVars>
          <dgm:chMax val="1"/>
          <dgm:bulletEnabled val="1"/>
        </dgm:presLayoutVars>
      </dgm:prSet>
      <dgm:spPr/>
      <dgm:t>
        <a:bodyPr/>
        <a:lstStyle/>
        <a:p>
          <a:endParaRPr lang="tr-TR"/>
        </a:p>
      </dgm:t>
    </dgm:pt>
    <dgm:pt modelId="{A2B412DC-3D72-4F6A-8074-2EFF4BCA7674}" type="pres">
      <dgm:prSet presAssocID="{00312203-4FAB-40C8-A0D6-AE329BDED15E}" presName="gear3srcNode" presStyleLbl="node1" presStyleIdx="2" presStyleCnt="3"/>
      <dgm:spPr/>
      <dgm:t>
        <a:bodyPr/>
        <a:lstStyle/>
        <a:p>
          <a:endParaRPr lang="tr-TR"/>
        </a:p>
      </dgm:t>
    </dgm:pt>
    <dgm:pt modelId="{CA135312-2571-4C70-890B-18D64E4F1B3E}" type="pres">
      <dgm:prSet presAssocID="{00312203-4FAB-40C8-A0D6-AE329BDED15E}" presName="gear3dstNode" presStyleLbl="node1" presStyleIdx="2" presStyleCnt="3"/>
      <dgm:spPr/>
      <dgm:t>
        <a:bodyPr/>
        <a:lstStyle/>
        <a:p>
          <a:endParaRPr lang="tr-TR"/>
        </a:p>
      </dgm:t>
    </dgm:pt>
    <dgm:pt modelId="{7EF9FAA1-F1BF-4623-85AA-39730B49E6B3}" type="pres">
      <dgm:prSet presAssocID="{695AF8B7-BBB5-4086-BDF1-2B6EE16DBDB7}" presName="connector1" presStyleLbl="sibTrans2D1" presStyleIdx="0" presStyleCnt="3"/>
      <dgm:spPr/>
      <dgm:t>
        <a:bodyPr/>
        <a:lstStyle/>
        <a:p>
          <a:endParaRPr lang="tr-TR"/>
        </a:p>
      </dgm:t>
    </dgm:pt>
    <dgm:pt modelId="{00B9C3D3-250C-4EF9-9EF1-3F6FE01F26C3}" type="pres">
      <dgm:prSet presAssocID="{CCE629F6-0FA0-41EC-AF49-3E643678C741}" presName="connector2" presStyleLbl="sibTrans2D1" presStyleIdx="1" presStyleCnt="3"/>
      <dgm:spPr/>
      <dgm:t>
        <a:bodyPr/>
        <a:lstStyle/>
        <a:p>
          <a:endParaRPr lang="tr-TR"/>
        </a:p>
      </dgm:t>
    </dgm:pt>
    <dgm:pt modelId="{81BD18D2-99BE-4046-A24F-2FAB67912470}" type="pres">
      <dgm:prSet presAssocID="{B029F0A5-06C4-49B6-A353-348A3C4D05DF}" presName="connector3" presStyleLbl="sibTrans2D1" presStyleIdx="2" presStyleCnt="3"/>
      <dgm:spPr/>
      <dgm:t>
        <a:bodyPr/>
        <a:lstStyle/>
        <a:p>
          <a:endParaRPr lang="tr-TR"/>
        </a:p>
      </dgm:t>
    </dgm:pt>
  </dgm:ptLst>
  <dgm:cxnLst>
    <dgm:cxn modelId="{8755161B-D5C6-418C-967B-03598E9C0040}" type="presOf" srcId="{B2ABB9F0-A654-4565-A0CA-2C309DA1804C}" destId="{33BFFCAF-6888-4F3B-B19B-DFC46CFBE004}" srcOrd="1" destOrd="0" presId="urn:microsoft.com/office/officeart/2005/8/layout/gear1"/>
    <dgm:cxn modelId="{1914E077-4360-45C8-9509-0FC112564B5C}" srcId="{06633D51-9E27-4C2A-97CB-E35CAF2AA6D6}" destId="{86211D3A-228E-415B-9C98-740731D99B9E}" srcOrd="3" destOrd="0" parTransId="{C462EC10-B2D0-4672-A4F7-15A139361345}" sibTransId="{8AE2B166-1DDF-44CF-9C37-AE9195095992}"/>
    <dgm:cxn modelId="{D23014AF-A38C-455E-91E2-49FF0E4FC8B9}" type="presOf" srcId="{00312203-4FAB-40C8-A0D6-AE329BDED15E}" destId="{2B7218A2-D700-4843-A8B6-FA512F795EFD}" srcOrd="1" destOrd="0" presId="urn:microsoft.com/office/officeart/2005/8/layout/gear1"/>
    <dgm:cxn modelId="{E3D2F6B5-6FBE-4647-AF3A-BD06ACD28024}" srcId="{06633D51-9E27-4C2A-97CB-E35CAF2AA6D6}" destId="{B2ABB9F0-A654-4565-A0CA-2C309DA1804C}" srcOrd="0" destOrd="0" parTransId="{75D98BC1-3718-42AD-BBF1-6FF40E0CB006}" sibTransId="{695AF8B7-BBB5-4086-BDF1-2B6EE16DBDB7}"/>
    <dgm:cxn modelId="{1C7ED69B-EDE6-4FB5-8E3F-B24F9EF4891B}" srcId="{06633D51-9E27-4C2A-97CB-E35CAF2AA6D6}" destId="{00312203-4FAB-40C8-A0D6-AE329BDED15E}" srcOrd="2" destOrd="0" parTransId="{021A1E4C-A8FE-4346-AE84-9B4158B0353B}" sibTransId="{B029F0A5-06C4-49B6-A353-348A3C4D05DF}"/>
    <dgm:cxn modelId="{F88459EF-D490-457C-BE40-272F7767D1A3}" type="presOf" srcId="{06844D6F-EAE7-4AA1-8D10-CD2691242247}" destId="{1A44CB56-E2B1-4FFD-90F3-653B14F3F50C}" srcOrd="0" destOrd="0" presId="urn:microsoft.com/office/officeart/2005/8/layout/gear1"/>
    <dgm:cxn modelId="{DD574740-A0A7-4FDE-BF6E-81F61453563D}" type="presOf" srcId="{CCE629F6-0FA0-41EC-AF49-3E643678C741}" destId="{00B9C3D3-250C-4EF9-9EF1-3F6FE01F26C3}" srcOrd="0" destOrd="0" presId="urn:microsoft.com/office/officeart/2005/8/layout/gear1"/>
    <dgm:cxn modelId="{257509B6-2CCD-4C7C-B08C-6C686503F270}" srcId="{06633D51-9E27-4C2A-97CB-E35CAF2AA6D6}" destId="{06844D6F-EAE7-4AA1-8D10-CD2691242247}" srcOrd="1" destOrd="0" parTransId="{CA78F9E1-347A-4819-A1F4-976FF3A8A1EF}" sibTransId="{CCE629F6-0FA0-41EC-AF49-3E643678C741}"/>
    <dgm:cxn modelId="{3B8F4005-5147-4EC9-B4FF-0027B9C0E1A5}" type="presOf" srcId="{06844D6F-EAE7-4AA1-8D10-CD2691242247}" destId="{5CB0E2F0-AEEC-4F96-B34A-92B805065F58}" srcOrd="2" destOrd="0" presId="urn:microsoft.com/office/officeart/2005/8/layout/gear1"/>
    <dgm:cxn modelId="{3B5CF9B9-9F9E-415A-B8B4-C31F621F6738}" type="presOf" srcId="{695AF8B7-BBB5-4086-BDF1-2B6EE16DBDB7}" destId="{7EF9FAA1-F1BF-4623-85AA-39730B49E6B3}" srcOrd="0" destOrd="0" presId="urn:microsoft.com/office/officeart/2005/8/layout/gear1"/>
    <dgm:cxn modelId="{AA08DF12-BBA2-4976-9064-6F3392798060}" type="presOf" srcId="{00312203-4FAB-40C8-A0D6-AE329BDED15E}" destId="{CA135312-2571-4C70-890B-18D64E4F1B3E}" srcOrd="3" destOrd="0" presId="urn:microsoft.com/office/officeart/2005/8/layout/gear1"/>
    <dgm:cxn modelId="{62D7331B-A0E5-406A-A358-685B347D2356}" type="presOf" srcId="{B029F0A5-06C4-49B6-A353-348A3C4D05DF}" destId="{81BD18D2-99BE-4046-A24F-2FAB67912470}" srcOrd="0" destOrd="0" presId="urn:microsoft.com/office/officeart/2005/8/layout/gear1"/>
    <dgm:cxn modelId="{329C7984-034C-4815-9A82-BA71727C6C8C}" type="presOf" srcId="{06633D51-9E27-4C2A-97CB-E35CAF2AA6D6}" destId="{7AD65C91-91A4-48D9-9DDE-A12289437253}" srcOrd="0" destOrd="0" presId="urn:microsoft.com/office/officeart/2005/8/layout/gear1"/>
    <dgm:cxn modelId="{E082F6DA-4110-4AF5-B799-3E52836741BF}" type="presOf" srcId="{06844D6F-EAE7-4AA1-8D10-CD2691242247}" destId="{76C98256-6B10-405E-B793-02492D3A0D57}" srcOrd="1" destOrd="0" presId="urn:microsoft.com/office/officeart/2005/8/layout/gear1"/>
    <dgm:cxn modelId="{C178D830-BCC9-4953-93F2-5C1D3226BBD3}" type="presOf" srcId="{00312203-4FAB-40C8-A0D6-AE329BDED15E}" destId="{A2B412DC-3D72-4F6A-8074-2EFF4BCA7674}" srcOrd="2" destOrd="0" presId="urn:microsoft.com/office/officeart/2005/8/layout/gear1"/>
    <dgm:cxn modelId="{FA82477A-A2DE-4CA9-A26B-EF86E2B0C38D}" type="presOf" srcId="{B2ABB9F0-A654-4565-A0CA-2C309DA1804C}" destId="{08661C34-C111-4AE5-A9FC-347F6600DE57}" srcOrd="0" destOrd="0" presId="urn:microsoft.com/office/officeart/2005/8/layout/gear1"/>
    <dgm:cxn modelId="{35D738D5-2A98-4044-947C-975C52B18AE8}" type="presOf" srcId="{00312203-4FAB-40C8-A0D6-AE329BDED15E}" destId="{767C1CB8-11D5-4743-9589-E6CBD7DF50C7}" srcOrd="0" destOrd="0" presId="urn:microsoft.com/office/officeart/2005/8/layout/gear1"/>
    <dgm:cxn modelId="{380AF9CD-152C-423F-A2E1-BB947FA5729F}" type="presOf" srcId="{B2ABB9F0-A654-4565-A0CA-2C309DA1804C}" destId="{3BE60B65-56BF-4642-B3C6-EB4272C31502}" srcOrd="2" destOrd="0" presId="urn:microsoft.com/office/officeart/2005/8/layout/gear1"/>
    <dgm:cxn modelId="{BF317A94-9BA7-416A-88E6-A4E6471E25E1}" type="presParOf" srcId="{7AD65C91-91A4-48D9-9DDE-A12289437253}" destId="{08661C34-C111-4AE5-A9FC-347F6600DE57}" srcOrd="0" destOrd="0" presId="urn:microsoft.com/office/officeart/2005/8/layout/gear1"/>
    <dgm:cxn modelId="{68CB96C3-9FCD-4BAB-9183-2AF0AC68945A}" type="presParOf" srcId="{7AD65C91-91A4-48D9-9DDE-A12289437253}" destId="{33BFFCAF-6888-4F3B-B19B-DFC46CFBE004}" srcOrd="1" destOrd="0" presId="urn:microsoft.com/office/officeart/2005/8/layout/gear1"/>
    <dgm:cxn modelId="{0C600E91-9625-487D-B3BE-D911C83A468C}" type="presParOf" srcId="{7AD65C91-91A4-48D9-9DDE-A12289437253}" destId="{3BE60B65-56BF-4642-B3C6-EB4272C31502}" srcOrd="2" destOrd="0" presId="urn:microsoft.com/office/officeart/2005/8/layout/gear1"/>
    <dgm:cxn modelId="{A13FA849-9B6B-4F26-98FD-DF1925EA1F78}" type="presParOf" srcId="{7AD65C91-91A4-48D9-9DDE-A12289437253}" destId="{1A44CB56-E2B1-4FFD-90F3-653B14F3F50C}" srcOrd="3" destOrd="0" presId="urn:microsoft.com/office/officeart/2005/8/layout/gear1"/>
    <dgm:cxn modelId="{CADDF38B-0D23-422A-BFFC-F3C1367E13CD}" type="presParOf" srcId="{7AD65C91-91A4-48D9-9DDE-A12289437253}" destId="{76C98256-6B10-405E-B793-02492D3A0D57}" srcOrd="4" destOrd="0" presId="urn:microsoft.com/office/officeart/2005/8/layout/gear1"/>
    <dgm:cxn modelId="{B7DC66A2-0FC1-4CC4-97F8-9A02C58607A6}" type="presParOf" srcId="{7AD65C91-91A4-48D9-9DDE-A12289437253}" destId="{5CB0E2F0-AEEC-4F96-B34A-92B805065F58}" srcOrd="5" destOrd="0" presId="urn:microsoft.com/office/officeart/2005/8/layout/gear1"/>
    <dgm:cxn modelId="{B69A2CE2-7521-4082-B20B-C9AFAE1A7DE8}" type="presParOf" srcId="{7AD65C91-91A4-48D9-9DDE-A12289437253}" destId="{767C1CB8-11D5-4743-9589-E6CBD7DF50C7}" srcOrd="6" destOrd="0" presId="urn:microsoft.com/office/officeart/2005/8/layout/gear1"/>
    <dgm:cxn modelId="{B266822D-E8AE-4C9C-A7DE-D28E247AB33B}" type="presParOf" srcId="{7AD65C91-91A4-48D9-9DDE-A12289437253}" destId="{2B7218A2-D700-4843-A8B6-FA512F795EFD}" srcOrd="7" destOrd="0" presId="urn:microsoft.com/office/officeart/2005/8/layout/gear1"/>
    <dgm:cxn modelId="{52C47E3A-DA95-4C90-A288-6A1B4AD131FE}" type="presParOf" srcId="{7AD65C91-91A4-48D9-9DDE-A12289437253}" destId="{A2B412DC-3D72-4F6A-8074-2EFF4BCA7674}" srcOrd="8" destOrd="0" presId="urn:microsoft.com/office/officeart/2005/8/layout/gear1"/>
    <dgm:cxn modelId="{AAC2EF92-ACE6-4669-A7E8-E3A5C3A4609F}" type="presParOf" srcId="{7AD65C91-91A4-48D9-9DDE-A12289437253}" destId="{CA135312-2571-4C70-890B-18D64E4F1B3E}" srcOrd="9" destOrd="0" presId="urn:microsoft.com/office/officeart/2005/8/layout/gear1"/>
    <dgm:cxn modelId="{B351EB52-4FD7-4ABD-95DA-5E5AA664AF22}" type="presParOf" srcId="{7AD65C91-91A4-48D9-9DDE-A12289437253}" destId="{7EF9FAA1-F1BF-4623-85AA-39730B49E6B3}" srcOrd="10" destOrd="0" presId="urn:microsoft.com/office/officeart/2005/8/layout/gear1"/>
    <dgm:cxn modelId="{16D5F694-9CF5-461E-A4AB-913364ED5B1A}" type="presParOf" srcId="{7AD65C91-91A4-48D9-9DDE-A12289437253}" destId="{00B9C3D3-250C-4EF9-9EF1-3F6FE01F26C3}" srcOrd="11" destOrd="0" presId="urn:microsoft.com/office/officeart/2005/8/layout/gear1"/>
    <dgm:cxn modelId="{A4832E9B-C39F-4A88-8FE5-1F608012FF9D}" type="presParOf" srcId="{7AD65C91-91A4-48D9-9DDE-A12289437253}" destId="{81BD18D2-99BE-4046-A24F-2FAB67912470}"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9D3537-8FA6-47CD-9D68-A8D5FCBA7D20}"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tr-TR"/>
        </a:p>
      </dgm:t>
    </dgm:pt>
    <dgm:pt modelId="{77D64608-1AEF-4336-9DB2-9D109D47842E}">
      <dgm:prSet phldrT="[Metin]"/>
      <dgm:spPr/>
      <dgm:t>
        <a:bodyPr/>
        <a:lstStyle/>
        <a:p>
          <a:r>
            <a:rPr lang="tr-TR" dirty="0" smtClean="0"/>
            <a:t>Algılanan  Yarar Düzeyleri</a:t>
          </a:r>
          <a:endParaRPr lang="tr-TR" dirty="0"/>
        </a:p>
      </dgm:t>
    </dgm:pt>
    <dgm:pt modelId="{D87BA770-6896-4AA7-961D-B4EDC779EFC3}" type="parTrans" cxnId="{AD9562D2-1CD2-49FF-95F5-EF80AA1B27F2}">
      <dgm:prSet/>
      <dgm:spPr/>
      <dgm:t>
        <a:bodyPr/>
        <a:lstStyle/>
        <a:p>
          <a:endParaRPr lang="tr-TR"/>
        </a:p>
      </dgm:t>
    </dgm:pt>
    <dgm:pt modelId="{1AB4E4E7-30FF-423D-B76A-58F7284AB76C}" type="sibTrans" cxnId="{AD9562D2-1CD2-49FF-95F5-EF80AA1B27F2}">
      <dgm:prSet/>
      <dgm:spPr/>
      <dgm:t>
        <a:bodyPr/>
        <a:lstStyle/>
        <a:p>
          <a:endParaRPr lang="tr-TR"/>
        </a:p>
      </dgm:t>
    </dgm:pt>
    <dgm:pt modelId="{0ED8B1AA-678A-4960-AA8C-0CFD99714AA8}">
      <dgm:prSet phldrT="[Metin]"/>
      <dgm:spPr>
        <a:solidFill>
          <a:schemeClr val="accent4">
            <a:lumMod val="60000"/>
            <a:lumOff val="40000"/>
          </a:schemeClr>
        </a:solidFill>
      </dgm:spPr>
      <dgm:t>
        <a:bodyPr/>
        <a:lstStyle/>
        <a:p>
          <a:r>
            <a:rPr lang="tr-TR" dirty="0" smtClean="0"/>
            <a:t>Yönetici</a:t>
          </a:r>
          <a:endParaRPr lang="tr-TR" dirty="0"/>
        </a:p>
      </dgm:t>
    </dgm:pt>
    <dgm:pt modelId="{AC63400C-267D-47C2-9CA5-03CA0422D582}" type="parTrans" cxnId="{6AE11ED5-7D4A-4EA7-8B3E-88664C37B6B5}">
      <dgm:prSet/>
      <dgm:spPr/>
      <dgm:t>
        <a:bodyPr/>
        <a:lstStyle/>
        <a:p>
          <a:endParaRPr lang="tr-TR"/>
        </a:p>
      </dgm:t>
    </dgm:pt>
    <dgm:pt modelId="{906FA986-7C4A-40F1-A6BF-62D2E0BD10FB}" type="sibTrans" cxnId="{6AE11ED5-7D4A-4EA7-8B3E-88664C37B6B5}">
      <dgm:prSet/>
      <dgm:spPr/>
      <dgm:t>
        <a:bodyPr/>
        <a:lstStyle/>
        <a:p>
          <a:endParaRPr lang="tr-TR"/>
        </a:p>
      </dgm:t>
    </dgm:pt>
    <dgm:pt modelId="{A2FB3034-15ED-4B98-A8F6-094D462315B2}">
      <dgm:prSet phldrT="[Metin]"/>
      <dgm:spPr>
        <a:solidFill>
          <a:schemeClr val="accent4">
            <a:lumMod val="60000"/>
            <a:lumOff val="40000"/>
          </a:schemeClr>
        </a:solidFill>
      </dgm:spPr>
      <dgm:t>
        <a:bodyPr/>
        <a:lstStyle/>
        <a:p>
          <a:r>
            <a:rPr lang="tr-TR" dirty="0" smtClean="0"/>
            <a:t>Öğretmen </a:t>
          </a:r>
          <a:endParaRPr lang="tr-TR" dirty="0"/>
        </a:p>
      </dgm:t>
    </dgm:pt>
    <dgm:pt modelId="{17599E83-400A-4449-B6A5-5EBDDC11A68D}" type="parTrans" cxnId="{D72639B7-7823-49E0-82AE-9F0E57EBB348}">
      <dgm:prSet/>
      <dgm:spPr/>
      <dgm:t>
        <a:bodyPr/>
        <a:lstStyle/>
        <a:p>
          <a:endParaRPr lang="tr-TR"/>
        </a:p>
      </dgm:t>
    </dgm:pt>
    <dgm:pt modelId="{B535FA4B-4585-48F7-9953-5C0D21DCCDEC}" type="sibTrans" cxnId="{D72639B7-7823-49E0-82AE-9F0E57EBB348}">
      <dgm:prSet/>
      <dgm:spPr/>
      <dgm:t>
        <a:bodyPr/>
        <a:lstStyle/>
        <a:p>
          <a:endParaRPr lang="tr-TR"/>
        </a:p>
      </dgm:t>
    </dgm:pt>
    <dgm:pt modelId="{97E2EA75-01F0-41F9-BD3C-FE22FF83C0AC}">
      <dgm:prSet phldrT="[Metin]"/>
      <dgm:spPr>
        <a:solidFill>
          <a:schemeClr val="accent4">
            <a:lumMod val="60000"/>
            <a:lumOff val="40000"/>
          </a:schemeClr>
        </a:solidFill>
      </dgm:spPr>
      <dgm:t>
        <a:bodyPr/>
        <a:lstStyle/>
        <a:p>
          <a:r>
            <a:rPr lang="tr-TR" dirty="0" smtClean="0"/>
            <a:t>Çocuk</a:t>
          </a:r>
          <a:endParaRPr lang="tr-TR" dirty="0"/>
        </a:p>
      </dgm:t>
    </dgm:pt>
    <dgm:pt modelId="{10F7BB26-6EAB-41F5-B449-159EFCB9F4A2}" type="parTrans" cxnId="{962B75EE-9A79-4D65-A3AA-85071731533E}">
      <dgm:prSet/>
      <dgm:spPr/>
      <dgm:t>
        <a:bodyPr/>
        <a:lstStyle/>
        <a:p>
          <a:endParaRPr lang="tr-TR"/>
        </a:p>
      </dgm:t>
    </dgm:pt>
    <dgm:pt modelId="{68D7828C-EB36-4E85-B80C-6773E64CC3CB}" type="sibTrans" cxnId="{962B75EE-9A79-4D65-A3AA-85071731533E}">
      <dgm:prSet/>
      <dgm:spPr/>
      <dgm:t>
        <a:bodyPr/>
        <a:lstStyle/>
        <a:p>
          <a:endParaRPr lang="tr-TR"/>
        </a:p>
      </dgm:t>
    </dgm:pt>
    <dgm:pt modelId="{C3685359-9A8D-46AE-9BC8-E1B0FB2ABB06}">
      <dgm:prSet phldrT="[Metin]"/>
      <dgm:spPr>
        <a:solidFill>
          <a:schemeClr val="accent4">
            <a:lumMod val="60000"/>
            <a:lumOff val="40000"/>
          </a:schemeClr>
        </a:solidFill>
      </dgm:spPr>
      <dgm:t>
        <a:bodyPr/>
        <a:lstStyle/>
        <a:p>
          <a:r>
            <a:rPr lang="tr-TR" dirty="0" smtClean="0"/>
            <a:t>Veli</a:t>
          </a:r>
          <a:endParaRPr lang="tr-TR" dirty="0"/>
        </a:p>
      </dgm:t>
    </dgm:pt>
    <dgm:pt modelId="{8635F103-A136-4FF9-BEB3-C4F00B01C88A}" type="parTrans" cxnId="{0E6EC9B2-FED0-4955-B5C2-500FA84863D9}">
      <dgm:prSet/>
      <dgm:spPr/>
      <dgm:t>
        <a:bodyPr/>
        <a:lstStyle/>
        <a:p>
          <a:endParaRPr lang="tr-TR"/>
        </a:p>
      </dgm:t>
    </dgm:pt>
    <dgm:pt modelId="{897595EE-DF2D-49F1-BC19-18F7CF96B408}" type="sibTrans" cxnId="{0E6EC9B2-FED0-4955-B5C2-500FA84863D9}">
      <dgm:prSet/>
      <dgm:spPr/>
      <dgm:t>
        <a:bodyPr/>
        <a:lstStyle/>
        <a:p>
          <a:endParaRPr lang="tr-TR"/>
        </a:p>
      </dgm:t>
    </dgm:pt>
    <dgm:pt modelId="{48F439FF-B686-488D-B143-30AE615E3B49}" type="pres">
      <dgm:prSet presAssocID="{249D3537-8FA6-47CD-9D68-A8D5FCBA7D20}" presName="diagram" presStyleCnt="0">
        <dgm:presLayoutVars>
          <dgm:chMax val="1"/>
          <dgm:dir/>
          <dgm:animLvl val="ctr"/>
          <dgm:resizeHandles val="exact"/>
        </dgm:presLayoutVars>
      </dgm:prSet>
      <dgm:spPr/>
      <dgm:t>
        <a:bodyPr/>
        <a:lstStyle/>
        <a:p>
          <a:endParaRPr lang="tr-TR"/>
        </a:p>
      </dgm:t>
    </dgm:pt>
    <dgm:pt modelId="{47B9BE07-3E3D-4A25-BEA3-6D1D75E73DB1}" type="pres">
      <dgm:prSet presAssocID="{249D3537-8FA6-47CD-9D68-A8D5FCBA7D20}" presName="matrix" presStyleCnt="0"/>
      <dgm:spPr/>
    </dgm:pt>
    <dgm:pt modelId="{7EBAEA81-08BA-4A2D-8834-8F6D1C2D690C}" type="pres">
      <dgm:prSet presAssocID="{249D3537-8FA6-47CD-9D68-A8D5FCBA7D20}" presName="tile1" presStyleLbl="node1" presStyleIdx="0" presStyleCnt="4"/>
      <dgm:spPr/>
      <dgm:t>
        <a:bodyPr/>
        <a:lstStyle/>
        <a:p>
          <a:endParaRPr lang="tr-TR"/>
        </a:p>
      </dgm:t>
    </dgm:pt>
    <dgm:pt modelId="{B474A75E-A2EE-4440-9D11-087A496EC90A}" type="pres">
      <dgm:prSet presAssocID="{249D3537-8FA6-47CD-9D68-A8D5FCBA7D20}" presName="tile1text" presStyleLbl="node1" presStyleIdx="0" presStyleCnt="4">
        <dgm:presLayoutVars>
          <dgm:chMax val="0"/>
          <dgm:chPref val="0"/>
          <dgm:bulletEnabled val="1"/>
        </dgm:presLayoutVars>
      </dgm:prSet>
      <dgm:spPr/>
      <dgm:t>
        <a:bodyPr/>
        <a:lstStyle/>
        <a:p>
          <a:endParaRPr lang="tr-TR"/>
        </a:p>
      </dgm:t>
    </dgm:pt>
    <dgm:pt modelId="{0B483EE7-F127-4D90-830C-2E694FEB665E}" type="pres">
      <dgm:prSet presAssocID="{249D3537-8FA6-47CD-9D68-A8D5FCBA7D20}" presName="tile2" presStyleLbl="node1" presStyleIdx="1" presStyleCnt="4"/>
      <dgm:spPr/>
      <dgm:t>
        <a:bodyPr/>
        <a:lstStyle/>
        <a:p>
          <a:endParaRPr lang="tr-TR"/>
        </a:p>
      </dgm:t>
    </dgm:pt>
    <dgm:pt modelId="{48AAEA8F-411E-47DF-9361-33DA1AA72AD0}" type="pres">
      <dgm:prSet presAssocID="{249D3537-8FA6-47CD-9D68-A8D5FCBA7D20}" presName="tile2text" presStyleLbl="node1" presStyleIdx="1" presStyleCnt="4">
        <dgm:presLayoutVars>
          <dgm:chMax val="0"/>
          <dgm:chPref val="0"/>
          <dgm:bulletEnabled val="1"/>
        </dgm:presLayoutVars>
      </dgm:prSet>
      <dgm:spPr/>
      <dgm:t>
        <a:bodyPr/>
        <a:lstStyle/>
        <a:p>
          <a:endParaRPr lang="tr-TR"/>
        </a:p>
      </dgm:t>
    </dgm:pt>
    <dgm:pt modelId="{B1C2C27E-21EA-4CA9-85CA-6C6265A54699}" type="pres">
      <dgm:prSet presAssocID="{249D3537-8FA6-47CD-9D68-A8D5FCBA7D20}" presName="tile3" presStyleLbl="node1" presStyleIdx="2" presStyleCnt="4"/>
      <dgm:spPr/>
      <dgm:t>
        <a:bodyPr/>
        <a:lstStyle/>
        <a:p>
          <a:endParaRPr lang="tr-TR"/>
        </a:p>
      </dgm:t>
    </dgm:pt>
    <dgm:pt modelId="{4AE57CED-270B-4470-9233-89B150C05B05}" type="pres">
      <dgm:prSet presAssocID="{249D3537-8FA6-47CD-9D68-A8D5FCBA7D20}" presName="tile3text" presStyleLbl="node1" presStyleIdx="2" presStyleCnt="4">
        <dgm:presLayoutVars>
          <dgm:chMax val="0"/>
          <dgm:chPref val="0"/>
          <dgm:bulletEnabled val="1"/>
        </dgm:presLayoutVars>
      </dgm:prSet>
      <dgm:spPr/>
      <dgm:t>
        <a:bodyPr/>
        <a:lstStyle/>
        <a:p>
          <a:endParaRPr lang="tr-TR"/>
        </a:p>
      </dgm:t>
    </dgm:pt>
    <dgm:pt modelId="{FC8BFB6B-2C83-48F3-B3A1-BDF4559FB3EF}" type="pres">
      <dgm:prSet presAssocID="{249D3537-8FA6-47CD-9D68-A8D5FCBA7D20}" presName="tile4" presStyleLbl="node1" presStyleIdx="3" presStyleCnt="4"/>
      <dgm:spPr/>
      <dgm:t>
        <a:bodyPr/>
        <a:lstStyle/>
        <a:p>
          <a:endParaRPr lang="tr-TR"/>
        </a:p>
      </dgm:t>
    </dgm:pt>
    <dgm:pt modelId="{C14A5627-1BD4-4744-A18A-736BEEC1C1FC}" type="pres">
      <dgm:prSet presAssocID="{249D3537-8FA6-47CD-9D68-A8D5FCBA7D20}" presName="tile4text" presStyleLbl="node1" presStyleIdx="3" presStyleCnt="4">
        <dgm:presLayoutVars>
          <dgm:chMax val="0"/>
          <dgm:chPref val="0"/>
          <dgm:bulletEnabled val="1"/>
        </dgm:presLayoutVars>
      </dgm:prSet>
      <dgm:spPr/>
      <dgm:t>
        <a:bodyPr/>
        <a:lstStyle/>
        <a:p>
          <a:endParaRPr lang="tr-TR"/>
        </a:p>
      </dgm:t>
    </dgm:pt>
    <dgm:pt modelId="{C552492B-B589-4EA0-80B0-C4C2BFF220BD}" type="pres">
      <dgm:prSet presAssocID="{249D3537-8FA6-47CD-9D68-A8D5FCBA7D20}" presName="centerTile" presStyleLbl="fgShp" presStyleIdx="0" presStyleCnt="1">
        <dgm:presLayoutVars>
          <dgm:chMax val="0"/>
          <dgm:chPref val="0"/>
        </dgm:presLayoutVars>
      </dgm:prSet>
      <dgm:spPr/>
      <dgm:t>
        <a:bodyPr/>
        <a:lstStyle/>
        <a:p>
          <a:endParaRPr lang="tr-TR"/>
        </a:p>
      </dgm:t>
    </dgm:pt>
  </dgm:ptLst>
  <dgm:cxnLst>
    <dgm:cxn modelId="{B73ECEFF-71B5-4E3E-93FA-438118879CFD}" type="presOf" srcId="{0ED8B1AA-678A-4960-AA8C-0CFD99714AA8}" destId="{B474A75E-A2EE-4440-9D11-087A496EC90A}" srcOrd="1" destOrd="0" presId="urn:microsoft.com/office/officeart/2005/8/layout/matrix1"/>
    <dgm:cxn modelId="{48A867D7-C5CC-43AF-9148-45AF3664E4E1}" type="presOf" srcId="{0ED8B1AA-678A-4960-AA8C-0CFD99714AA8}" destId="{7EBAEA81-08BA-4A2D-8834-8F6D1C2D690C}" srcOrd="0" destOrd="0" presId="urn:microsoft.com/office/officeart/2005/8/layout/matrix1"/>
    <dgm:cxn modelId="{206BE443-09C0-42B4-B3D9-E11951BD02F0}" type="presOf" srcId="{77D64608-1AEF-4336-9DB2-9D109D47842E}" destId="{C552492B-B589-4EA0-80B0-C4C2BFF220BD}" srcOrd="0" destOrd="0" presId="urn:microsoft.com/office/officeart/2005/8/layout/matrix1"/>
    <dgm:cxn modelId="{327E52AF-3AEC-42C6-917A-3EBC410264E0}" type="presOf" srcId="{C3685359-9A8D-46AE-9BC8-E1B0FB2ABB06}" destId="{C14A5627-1BD4-4744-A18A-736BEEC1C1FC}" srcOrd="1" destOrd="0" presId="urn:microsoft.com/office/officeart/2005/8/layout/matrix1"/>
    <dgm:cxn modelId="{AD9562D2-1CD2-49FF-95F5-EF80AA1B27F2}" srcId="{249D3537-8FA6-47CD-9D68-A8D5FCBA7D20}" destId="{77D64608-1AEF-4336-9DB2-9D109D47842E}" srcOrd="0" destOrd="0" parTransId="{D87BA770-6896-4AA7-961D-B4EDC779EFC3}" sibTransId="{1AB4E4E7-30FF-423D-B76A-58F7284AB76C}"/>
    <dgm:cxn modelId="{4123C975-524B-43FF-BCDE-ABD15CF786B4}" type="presOf" srcId="{A2FB3034-15ED-4B98-A8F6-094D462315B2}" destId="{48AAEA8F-411E-47DF-9361-33DA1AA72AD0}" srcOrd="1" destOrd="0" presId="urn:microsoft.com/office/officeart/2005/8/layout/matrix1"/>
    <dgm:cxn modelId="{2DFB2608-6606-4F5E-82EB-E92A9C03EB16}" type="presOf" srcId="{97E2EA75-01F0-41F9-BD3C-FE22FF83C0AC}" destId="{4AE57CED-270B-4470-9233-89B150C05B05}" srcOrd="1" destOrd="0" presId="urn:microsoft.com/office/officeart/2005/8/layout/matrix1"/>
    <dgm:cxn modelId="{15CCA78D-6B8D-408A-BE00-A303FA849A90}" type="presOf" srcId="{C3685359-9A8D-46AE-9BC8-E1B0FB2ABB06}" destId="{FC8BFB6B-2C83-48F3-B3A1-BDF4559FB3EF}" srcOrd="0" destOrd="0" presId="urn:microsoft.com/office/officeart/2005/8/layout/matrix1"/>
    <dgm:cxn modelId="{0E6EC9B2-FED0-4955-B5C2-500FA84863D9}" srcId="{77D64608-1AEF-4336-9DB2-9D109D47842E}" destId="{C3685359-9A8D-46AE-9BC8-E1B0FB2ABB06}" srcOrd="3" destOrd="0" parTransId="{8635F103-A136-4FF9-BEB3-C4F00B01C88A}" sibTransId="{897595EE-DF2D-49F1-BC19-18F7CF96B408}"/>
    <dgm:cxn modelId="{4916C15C-2483-4C1F-AA3C-E25D650E953C}" type="presOf" srcId="{A2FB3034-15ED-4B98-A8F6-094D462315B2}" destId="{0B483EE7-F127-4D90-830C-2E694FEB665E}" srcOrd="0" destOrd="0" presId="urn:microsoft.com/office/officeart/2005/8/layout/matrix1"/>
    <dgm:cxn modelId="{962B75EE-9A79-4D65-A3AA-85071731533E}" srcId="{77D64608-1AEF-4336-9DB2-9D109D47842E}" destId="{97E2EA75-01F0-41F9-BD3C-FE22FF83C0AC}" srcOrd="2" destOrd="0" parTransId="{10F7BB26-6EAB-41F5-B449-159EFCB9F4A2}" sibTransId="{68D7828C-EB36-4E85-B80C-6773E64CC3CB}"/>
    <dgm:cxn modelId="{F72D3884-30CD-450C-8334-1ED714800F28}" type="presOf" srcId="{249D3537-8FA6-47CD-9D68-A8D5FCBA7D20}" destId="{48F439FF-B686-488D-B143-30AE615E3B49}" srcOrd="0" destOrd="0" presId="urn:microsoft.com/office/officeart/2005/8/layout/matrix1"/>
    <dgm:cxn modelId="{6AE11ED5-7D4A-4EA7-8B3E-88664C37B6B5}" srcId="{77D64608-1AEF-4336-9DB2-9D109D47842E}" destId="{0ED8B1AA-678A-4960-AA8C-0CFD99714AA8}" srcOrd="0" destOrd="0" parTransId="{AC63400C-267D-47C2-9CA5-03CA0422D582}" sibTransId="{906FA986-7C4A-40F1-A6BF-62D2E0BD10FB}"/>
    <dgm:cxn modelId="{D72639B7-7823-49E0-82AE-9F0E57EBB348}" srcId="{77D64608-1AEF-4336-9DB2-9D109D47842E}" destId="{A2FB3034-15ED-4B98-A8F6-094D462315B2}" srcOrd="1" destOrd="0" parTransId="{17599E83-400A-4449-B6A5-5EBDDC11A68D}" sibTransId="{B535FA4B-4585-48F7-9953-5C0D21DCCDEC}"/>
    <dgm:cxn modelId="{5B71601D-2342-472D-AD29-24E478C984DA}" type="presOf" srcId="{97E2EA75-01F0-41F9-BD3C-FE22FF83C0AC}" destId="{B1C2C27E-21EA-4CA9-85CA-6C6265A54699}" srcOrd="0" destOrd="0" presId="urn:microsoft.com/office/officeart/2005/8/layout/matrix1"/>
    <dgm:cxn modelId="{46D24C09-A0ED-439F-B8FB-618AF80813CB}" type="presParOf" srcId="{48F439FF-B686-488D-B143-30AE615E3B49}" destId="{47B9BE07-3E3D-4A25-BEA3-6D1D75E73DB1}" srcOrd="0" destOrd="0" presId="urn:microsoft.com/office/officeart/2005/8/layout/matrix1"/>
    <dgm:cxn modelId="{2A4070E0-AC2A-4B94-ACF6-738B03A5BCFE}" type="presParOf" srcId="{47B9BE07-3E3D-4A25-BEA3-6D1D75E73DB1}" destId="{7EBAEA81-08BA-4A2D-8834-8F6D1C2D690C}" srcOrd="0" destOrd="0" presId="urn:microsoft.com/office/officeart/2005/8/layout/matrix1"/>
    <dgm:cxn modelId="{7564E99A-36DF-4483-AEBB-AC9E651FCDC1}" type="presParOf" srcId="{47B9BE07-3E3D-4A25-BEA3-6D1D75E73DB1}" destId="{B474A75E-A2EE-4440-9D11-087A496EC90A}" srcOrd="1" destOrd="0" presId="urn:microsoft.com/office/officeart/2005/8/layout/matrix1"/>
    <dgm:cxn modelId="{B83BF1CB-9B0A-4462-9D9A-03F098E52C19}" type="presParOf" srcId="{47B9BE07-3E3D-4A25-BEA3-6D1D75E73DB1}" destId="{0B483EE7-F127-4D90-830C-2E694FEB665E}" srcOrd="2" destOrd="0" presId="urn:microsoft.com/office/officeart/2005/8/layout/matrix1"/>
    <dgm:cxn modelId="{FB33FB09-273D-4642-8EAE-5C753FE16E85}" type="presParOf" srcId="{47B9BE07-3E3D-4A25-BEA3-6D1D75E73DB1}" destId="{48AAEA8F-411E-47DF-9361-33DA1AA72AD0}" srcOrd="3" destOrd="0" presId="urn:microsoft.com/office/officeart/2005/8/layout/matrix1"/>
    <dgm:cxn modelId="{7C01C6B2-2537-47A7-A81E-3CA1DBC393BA}" type="presParOf" srcId="{47B9BE07-3E3D-4A25-BEA3-6D1D75E73DB1}" destId="{B1C2C27E-21EA-4CA9-85CA-6C6265A54699}" srcOrd="4" destOrd="0" presId="urn:microsoft.com/office/officeart/2005/8/layout/matrix1"/>
    <dgm:cxn modelId="{AAA2BFB6-18C3-48AB-8C46-4CDCA6ECEA30}" type="presParOf" srcId="{47B9BE07-3E3D-4A25-BEA3-6D1D75E73DB1}" destId="{4AE57CED-270B-4470-9233-89B150C05B05}" srcOrd="5" destOrd="0" presId="urn:microsoft.com/office/officeart/2005/8/layout/matrix1"/>
    <dgm:cxn modelId="{86DE1EC1-3BA9-4650-89C0-954882D4656F}" type="presParOf" srcId="{47B9BE07-3E3D-4A25-BEA3-6D1D75E73DB1}" destId="{FC8BFB6B-2C83-48F3-B3A1-BDF4559FB3EF}" srcOrd="6" destOrd="0" presId="urn:microsoft.com/office/officeart/2005/8/layout/matrix1"/>
    <dgm:cxn modelId="{E2DD7FED-A4B4-40DF-B6CF-69FA5B99E8B7}" type="presParOf" srcId="{47B9BE07-3E3D-4A25-BEA3-6D1D75E73DB1}" destId="{C14A5627-1BD4-4744-A18A-736BEEC1C1FC}" srcOrd="7" destOrd="0" presId="urn:microsoft.com/office/officeart/2005/8/layout/matrix1"/>
    <dgm:cxn modelId="{159CE7B4-56F9-4067-8713-CA0BC2A08399}" type="presParOf" srcId="{48F439FF-B686-488D-B143-30AE615E3B49}" destId="{C552492B-B589-4EA0-80B0-C4C2BFF220BD}" srcOrd="1" destOrd="0" presId="urn:microsoft.com/office/officeart/2005/8/layout/matrix1"/>
  </dgm:cxnLst>
  <dgm:bg>
    <a:solidFill>
      <a:schemeClr val="tx2">
        <a:lumMod val="60000"/>
        <a:lumOff val="40000"/>
      </a:schemeClr>
    </a:solid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661C34-C111-4AE5-A9FC-347F6600DE57}">
      <dsp:nvSpPr>
        <dsp:cNvPr id="0" name=""/>
        <dsp:cNvSpPr/>
      </dsp:nvSpPr>
      <dsp:spPr>
        <a:xfrm>
          <a:off x="2844800" y="1828800"/>
          <a:ext cx="2235200" cy="2235200"/>
        </a:xfrm>
        <a:prstGeom prst="gear9">
          <a:avLst/>
        </a:prstGeom>
        <a:solidFill>
          <a:schemeClr val="tx2">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tr-TR" sz="2200" kern="1200" dirty="0" smtClean="0"/>
            <a:t>Var</a:t>
          </a:r>
          <a:endParaRPr lang="tr-TR" sz="2200" kern="1200" dirty="0"/>
        </a:p>
      </dsp:txBody>
      <dsp:txXfrm>
        <a:off x="2844800" y="1828800"/>
        <a:ext cx="2235200" cy="2235200"/>
      </dsp:txXfrm>
    </dsp:sp>
    <dsp:sp modelId="{1A44CB56-E2B1-4FFD-90F3-653B14F3F50C}">
      <dsp:nvSpPr>
        <dsp:cNvPr id="0" name=""/>
        <dsp:cNvSpPr/>
      </dsp:nvSpPr>
      <dsp:spPr>
        <a:xfrm>
          <a:off x="1544320" y="1300480"/>
          <a:ext cx="1625600" cy="1625600"/>
        </a:xfrm>
        <a:prstGeom prst="gear6">
          <a:avLst/>
        </a:prstGeom>
        <a:solidFill>
          <a:srgbClr val="00B0F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tr-TR" sz="2200" kern="1200" dirty="0" smtClean="0"/>
            <a:t>Yok</a:t>
          </a:r>
          <a:endParaRPr lang="tr-TR" sz="2200" kern="1200" dirty="0"/>
        </a:p>
      </dsp:txBody>
      <dsp:txXfrm>
        <a:off x="1544320" y="1300480"/>
        <a:ext cx="1625600" cy="1625600"/>
      </dsp:txXfrm>
    </dsp:sp>
    <dsp:sp modelId="{767C1CB8-11D5-4743-9589-E6CBD7DF50C7}">
      <dsp:nvSpPr>
        <dsp:cNvPr id="0" name=""/>
        <dsp:cNvSpPr/>
      </dsp:nvSpPr>
      <dsp:spPr>
        <a:xfrm rot="20700000">
          <a:off x="2454821" y="178981"/>
          <a:ext cx="1592756" cy="1592756"/>
        </a:xfrm>
        <a:prstGeom prst="gear6">
          <a:avLst/>
        </a:prstGeom>
        <a:solidFill>
          <a:srgbClr val="00B0F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tr-TR" sz="2200" kern="1200" dirty="0" smtClean="0"/>
            <a:t>Sayı 1,2,3…</a:t>
          </a:r>
          <a:endParaRPr lang="tr-TR" sz="2200" kern="1200" dirty="0"/>
        </a:p>
      </dsp:txBody>
      <dsp:txXfrm>
        <a:off x="2804160" y="528320"/>
        <a:ext cx="894080" cy="894080"/>
      </dsp:txXfrm>
    </dsp:sp>
    <dsp:sp modelId="{7EF9FAA1-F1BF-4623-85AA-39730B49E6B3}">
      <dsp:nvSpPr>
        <dsp:cNvPr id="0" name=""/>
        <dsp:cNvSpPr/>
      </dsp:nvSpPr>
      <dsp:spPr>
        <a:xfrm>
          <a:off x="2671505" y="1492320"/>
          <a:ext cx="2861056" cy="2861056"/>
        </a:xfrm>
        <a:prstGeom prst="circularArrow">
          <a:avLst>
            <a:gd name="adj1" fmla="val 4687"/>
            <a:gd name="adj2" fmla="val 299029"/>
            <a:gd name="adj3" fmla="val 2513083"/>
            <a:gd name="adj4" fmla="val 15867933"/>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B9C3D3-250C-4EF9-9EF1-3F6FE01F26C3}">
      <dsp:nvSpPr>
        <dsp:cNvPr id="0" name=""/>
        <dsp:cNvSpPr/>
      </dsp:nvSpPr>
      <dsp:spPr>
        <a:xfrm>
          <a:off x="1256429" y="941355"/>
          <a:ext cx="2078736" cy="2078736"/>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BD18D2-99BE-4046-A24F-2FAB67912470}">
      <dsp:nvSpPr>
        <dsp:cNvPr id="0" name=""/>
        <dsp:cNvSpPr/>
      </dsp:nvSpPr>
      <dsp:spPr>
        <a:xfrm>
          <a:off x="2086400" y="-169332"/>
          <a:ext cx="2241296" cy="2241296"/>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EBAEA81-08BA-4A2D-8834-8F6D1C2D690C}">
      <dsp:nvSpPr>
        <dsp:cNvPr id="0" name=""/>
        <dsp:cNvSpPr/>
      </dsp:nvSpPr>
      <dsp:spPr>
        <a:xfrm rot="16200000">
          <a:off x="571500" y="-571500"/>
          <a:ext cx="3429000" cy="4572000"/>
        </a:xfrm>
        <a:prstGeom prst="round1Rect">
          <a:avLst/>
        </a:prstGeom>
        <a:solidFill>
          <a:schemeClr val="accent4">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tr-TR" sz="2700" kern="1200" dirty="0" smtClean="0"/>
            <a:t>Yönetici</a:t>
          </a:r>
          <a:endParaRPr lang="tr-TR" sz="2700" kern="1200" dirty="0"/>
        </a:p>
      </dsp:txBody>
      <dsp:txXfrm rot="16200000">
        <a:off x="1000124" y="-1000124"/>
        <a:ext cx="2571750" cy="4572000"/>
      </dsp:txXfrm>
    </dsp:sp>
    <dsp:sp modelId="{0B483EE7-F127-4D90-830C-2E694FEB665E}">
      <dsp:nvSpPr>
        <dsp:cNvPr id="0" name=""/>
        <dsp:cNvSpPr/>
      </dsp:nvSpPr>
      <dsp:spPr>
        <a:xfrm>
          <a:off x="4572000" y="0"/>
          <a:ext cx="4572000" cy="3429000"/>
        </a:xfrm>
        <a:prstGeom prst="round1Rect">
          <a:avLst/>
        </a:prstGeom>
        <a:solidFill>
          <a:schemeClr val="accent4">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tr-TR" sz="2700" kern="1200" dirty="0" smtClean="0"/>
            <a:t>Öğretmen </a:t>
          </a:r>
          <a:endParaRPr lang="tr-TR" sz="2700" kern="1200" dirty="0"/>
        </a:p>
      </dsp:txBody>
      <dsp:txXfrm>
        <a:off x="4572000" y="0"/>
        <a:ext cx="4572000" cy="2571750"/>
      </dsp:txXfrm>
    </dsp:sp>
    <dsp:sp modelId="{B1C2C27E-21EA-4CA9-85CA-6C6265A54699}">
      <dsp:nvSpPr>
        <dsp:cNvPr id="0" name=""/>
        <dsp:cNvSpPr/>
      </dsp:nvSpPr>
      <dsp:spPr>
        <a:xfrm rot="10800000">
          <a:off x="0" y="3429000"/>
          <a:ext cx="4572000" cy="3429000"/>
        </a:xfrm>
        <a:prstGeom prst="round1Rect">
          <a:avLst/>
        </a:prstGeom>
        <a:solidFill>
          <a:schemeClr val="accent4">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tr-TR" sz="2700" kern="1200" dirty="0" smtClean="0"/>
            <a:t>Çocuk</a:t>
          </a:r>
          <a:endParaRPr lang="tr-TR" sz="2700" kern="1200" dirty="0"/>
        </a:p>
      </dsp:txBody>
      <dsp:txXfrm rot="10800000">
        <a:off x="0" y="4286249"/>
        <a:ext cx="4572000" cy="2571750"/>
      </dsp:txXfrm>
    </dsp:sp>
    <dsp:sp modelId="{FC8BFB6B-2C83-48F3-B3A1-BDF4559FB3EF}">
      <dsp:nvSpPr>
        <dsp:cNvPr id="0" name=""/>
        <dsp:cNvSpPr/>
      </dsp:nvSpPr>
      <dsp:spPr>
        <a:xfrm rot="5400000">
          <a:off x="5143500" y="2857500"/>
          <a:ext cx="3429000" cy="4572000"/>
        </a:xfrm>
        <a:prstGeom prst="round1Rect">
          <a:avLst/>
        </a:prstGeom>
        <a:solidFill>
          <a:schemeClr val="accent4">
            <a:lumMod val="60000"/>
            <a:lumOff val="4000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r>
            <a:rPr lang="tr-TR" sz="2700" kern="1200" dirty="0" smtClean="0"/>
            <a:t>Veli</a:t>
          </a:r>
          <a:endParaRPr lang="tr-TR" sz="2700" kern="1200" dirty="0"/>
        </a:p>
      </dsp:txBody>
      <dsp:txXfrm rot="5400000">
        <a:off x="5572125" y="3286125"/>
        <a:ext cx="2571750" cy="4572000"/>
      </dsp:txXfrm>
    </dsp:sp>
    <dsp:sp modelId="{C552492B-B589-4EA0-80B0-C4C2BFF220BD}">
      <dsp:nvSpPr>
        <dsp:cNvPr id="0" name=""/>
        <dsp:cNvSpPr/>
      </dsp:nvSpPr>
      <dsp:spPr>
        <a:xfrm>
          <a:off x="3200399" y="2571750"/>
          <a:ext cx="2743200" cy="1714500"/>
        </a:xfrm>
        <a:prstGeom prst="roundRect">
          <a:avLst/>
        </a:prstGeom>
        <a:solidFill>
          <a:schemeClr val="accent1">
            <a:tint val="6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tr-TR" sz="2700" kern="1200" dirty="0" smtClean="0"/>
            <a:t>Algılanan  Yarar Düzeyleri</a:t>
          </a:r>
          <a:endParaRPr lang="tr-TR" sz="2700" kern="1200" dirty="0"/>
        </a:p>
      </dsp:txBody>
      <dsp:txXfrm>
        <a:off x="3200399" y="2571750"/>
        <a:ext cx="2743200" cy="1714500"/>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00AD2D6-DE92-468D-B185-A332F7D3EFE8}" type="datetimeFigureOut">
              <a:rPr lang="tr-TR"/>
              <a:pPr>
                <a:defRPr/>
              </a:pPr>
              <a:t>30.04.2012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13EBA2E-331E-4C2A-9A28-1832043BCCE8}"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39939"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Rapor çeşitlerine geçmeden önce bu slaytla mevcut durum, Performans ve algılanan yarar düzeyine ilişkin raporların olduğu ve bu raporların okul, ilçe, il ve merkezi düzeyde özet ve detay raporlar şeklinde alınacağı vurgulanır. Ayrıca Mevcut durumdaki varlık bildiren yani evet/hayır olarak belirtilen bölümden mevcut durum raporlarının alındığı ve sayısal verilerden ise performans raporlarının hesaplandığı ifade edilir.</a:t>
            </a:r>
          </a:p>
        </p:txBody>
      </p:sp>
      <p:sp>
        <p:nvSpPr>
          <p:cNvPr id="4" name="3 Slayt Numarası Yer Tutucusu"/>
          <p:cNvSpPr>
            <a:spLocks noGrp="1"/>
          </p:cNvSpPr>
          <p:nvPr>
            <p:ph type="sldNum" sz="quarter" idx="5"/>
          </p:nvPr>
        </p:nvSpPr>
        <p:spPr/>
        <p:txBody>
          <a:bodyPr/>
          <a:lstStyle/>
          <a:p>
            <a:pPr>
              <a:defRPr/>
            </a:pPr>
            <a:fld id="{599E8AA4-FFF0-4FB3-8A62-DB0937900F7D}" type="slidenum">
              <a:rPr lang="tr-TR" smtClean="0"/>
              <a:pPr>
                <a:defRPr/>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1987"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Bu bölümde öncelikle (-S) kavramının okulun sorumluluğu dışında olup,ilçe,il ve Merkez Düzeyinde gerçekleştirilme sorumluluğu olan mevcut durum göstergesi olduğu açıklanır.Sonrasında ise (S-) dışında kaç mevcut durum girdisinin olduğu sorularak mouse tıklanır. Çıkan 4 rakamından sonra kaçının gerçekleştiği sorularak sunu tamamlanır.</a:t>
            </a:r>
          </a:p>
        </p:txBody>
      </p:sp>
      <p:sp>
        <p:nvSpPr>
          <p:cNvPr id="4" name="3 Slayt Numarası Yer Tutucusu"/>
          <p:cNvSpPr>
            <a:spLocks noGrp="1"/>
          </p:cNvSpPr>
          <p:nvPr>
            <p:ph type="sldNum" sz="quarter" idx="5"/>
          </p:nvPr>
        </p:nvSpPr>
        <p:spPr/>
        <p:txBody>
          <a:bodyPr/>
          <a:lstStyle/>
          <a:p>
            <a:pPr>
              <a:defRPr/>
            </a:pPr>
            <a:fld id="{8D3238E9-282F-4D58-B7A9-6395A57BD4D1}" type="slidenum">
              <a:rPr lang="tr-TR" smtClean="0"/>
              <a:pPr>
                <a:defRPr/>
              </a:pPr>
              <a:t>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403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Sıklık – Miktar (</a:t>
            </a:r>
            <a:r>
              <a:rPr lang="tr-TR" i="1" smtClean="0"/>
              <a:t>Örn: okul servis aracı kontrol sıklığı, yılda gerçekleştirilen etkinlik sayısı</a:t>
            </a:r>
            <a:r>
              <a:rPr lang="tr-TR" smtClean="0"/>
              <a:t>)</a:t>
            </a:r>
          </a:p>
          <a:p>
            <a:pPr eaLnBrk="1" hangingPunct="1">
              <a:spcBef>
                <a:spcPct val="0"/>
              </a:spcBef>
            </a:pPr>
            <a:r>
              <a:rPr lang="tr-TR" smtClean="0"/>
              <a:t>Güncellik </a:t>
            </a:r>
            <a:r>
              <a:rPr lang="tr-TR" i="1" smtClean="0"/>
              <a:t>(Örn: güncel Kriz Eylem Planı, çocukların güncellenmiş, e-okuldaki gelişim bilgileri, vb) </a:t>
            </a:r>
            <a:endParaRPr lang="tr-TR" smtClean="0"/>
          </a:p>
          <a:p>
            <a:pPr eaLnBrk="1" hangingPunct="1">
              <a:spcBef>
                <a:spcPct val="0"/>
              </a:spcBef>
            </a:pPr>
            <a:r>
              <a:rPr lang="tr-TR" smtClean="0"/>
              <a:t>Oran (</a:t>
            </a:r>
            <a:r>
              <a:rPr lang="tr-TR" i="1" smtClean="0"/>
              <a:t>Örn: Yıl içinde devamsızlık nedeniyle okuldan ayrılan çocuk sayısının toplam çocuk sayısına oranı, yatakhanelerin toplam hacminin toplam yatılı çocuk sayısına oranı gibi)</a:t>
            </a:r>
            <a:endParaRPr lang="tr-TR" smtClean="0"/>
          </a:p>
          <a:p>
            <a:pPr eaLnBrk="1" hangingPunct="1">
              <a:spcBef>
                <a:spcPct val="0"/>
              </a:spcBef>
            </a:pPr>
            <a:endParaRPr lang="tr-TR" smtClean="0"/>
          </a:p>
        </p:txBody>
      </p:sp>
      <p:sp>
        <p:nvSpPr>
          <p:cNvPr id="4813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832EC7-B4B8-42CF-9EA8-8CE53910FC3E}" type="slidenum">
              <a:rPr lang="tr-TR" smtClean="0"/>
              <a:pPr fontAlgn="base">
                <a:spcBef>
                  <a:spcPct val="0"/>
                </a:spcBef>
                <a:spcAft>
                  <a:spcPct val="0"/>
                </a:spcAft>
                <a:defRPr/>
              </a:pPr>
              <a:t>8</a:t>
            </a:fld>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608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Okul yönetimi ve personel yaptıklarının çok olumlu ve verimli olduğunu düşünürken, uygulamaların sonuçları ve etkileri açısından veliler ve çocuklar bu şekilde düşünmeyebilirler. Ya da okul çalışanları yüksek beklentilerle kendi yaptıklarını yetersiz olarak algılarken, veliler ve çocuklar bunları yeterli bulabilirler. Bu tür sonuçlar; taraflar arası beklenti farklılıkları veya neler yapılmakta olduğuna ve bunların neyle ilgili olduğuna dair bilgi ve farkındalık yetersizliklerinden doğabilir. Bu çelişkiler okulun gelişiminde, aktörler arası uyum ve koordinasyon açısından olumsuzdur ve okulun kendini net olarak değerlendirmesini engelleyicidir. Bazen de algısal farklılıklar yerel ve bölgesel farklılıklardan da kaynaklanabilir. Bu durum da okulların gelişimi ve ulusal düzeyde belli nitelikleri karşılamadaki algıları yansıtmakta yanıltıcı olabilir.</a:t>
            </a:r>
          </a:p>
          <a:p>
            <a:pPr eaLnBrk="1" hangingPunct="1">
              <a:spcBef>
                <a:spcPct val="0"/>
              </a:spcBef>
            </a:pPr>
            <a:r>
              <a:rPr lang="tr-TR" smtClean="0"/>
              <a:t> </a:t>
            </a:r>
          </a:p>
          <a:p>
            <a:pPr eaLnBrk="1" hangingPunct="1">
              <a:spcBef>
                <a:spcPct val="0"/>
              </a:spcBef>
            </a:pPr>
            <a:endParaRPr lang="tr-TR" smtClean="0"/>
          </a:p>
        </p:txBody>
      </p:sp>
      <p:sp>
        <p:nvSpPr>
          <p:cNvPr id="51204"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7A499C-34B1-4FE3-A8F4-F5CD6F840B4B}" type="slidenum">
              <a:rPr lang="tr-TR" smtClean="0"/>
              <a:pPr fontAlgn="base">
                <a:spcBef>
                  <a:spcPct val="0"/>
                </a:spcBef>
                <a:spcAft>
                  <a:spcPct val="0"/>
                </a:spcAft>
                <a:defRPr/>
              </a:pPr>
              <a:t>11</a:t>
            </a:fld>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710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2228"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5EEC2B5-7468-4EA7-AAB0-3EB24E9C98C5}" type="slidenum">
              <a:rPr lang="tr-TR" smtClean="0"/>
              <a:pPr fontAlgn="base">
                <a:spcBef>
                  <a:spcPct val="0"/>
                </a:spcBef>
                <a:spcAft>
                  <a:spcPct val="0"/>
                </a:spcAft>
                <a:defRPr/>
              </a:pPr>
              <a:t>12</a:t>
            </a:fld>
            <a:endParaRPr lang="tr-T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8131" name="2 Not Yer Tutucusu"/>
          <p:cNvSpPr>
            <a:spLocks noGrp="1"/>
          </p:cNvSpPr>
          <p:nvPr>
            <p:ph type="body" idx="1"/>
          </p:nvPr>
        </p:nvSpPr>
        <p:spPr bwMode="auto">
          <a:noFill/>
        </p:spPr>
        <p:txBody>
          <a:bodyPr wrap="square" numCol="1" anchor="t" anchorCtr="0" compatLnSpc="1">
            <a:prstTxWarp prst="textNoShape">
              <a:avLst/>
            </a:prstTxWarp>
          </a:bodyPr>
          <a:lstStyle/>
          <a:p>
            <a:r>
              <a:rPr lang="tr-TR" smtClean="0"/>
              <a:t>Yukarıdaki grafikte A.1.2.8 gibi verisi olmayan dolayısıyla grafiği oluşmayan alanlar o okul türüne sorulmadığı şeklinde yorumlanmalıdır. Ayrıca aktörlerin “Yok” algılarıyla sorulmamış alt standartları birbirinden ayırt edebilmek için “0” değeri kullanılmıştır. Yokluk ile ayırt edilebilmesi için. </a:t>
            </a:r>
          </a:p>
        </p:txBody>
      </p:sp>
      <p:sp>
        <p:nvSpPr>
          <p:cNvPr id="4" name="3 Slayt Numarası Yer Tutucusu"/>
          <p:cNvSpPr>
            <a:spLocks noGrp="1"/>
          </p:cNvSpPr>
          <p:nvPr>
            <p:ph type="sldNum" sz="quarter" idx="5"/>
          </p:nvPr>
        </p:nvSpPr>
        <p:spPr/>
        <p:txBody>
          <a:bodyPr/>
          <a:lstStyle/>
          <a:p>
            <a:pPr>
              <a:defRPr/>
            </a:pPr>
            <a:fld id="{EE5F4095-EB91-4544-A86C-2E3C7AE64D37}" type="slidenum">
              <a:rPr lang="tr-TR" smtClean="0"/>
              <a:pPr>
                <a:defRPr/>
              </a:pPr>
              <a:t>14</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915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07D7D634-34FF-4860-817A-A84A91F91BE4}" type="slidenum">
              <a:rPr lang="tr-TR" smtClean="0"/>
              <a:pPr>
                <a:defRPr/>
              </a:pPr>
              <a:t>19</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017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BDA24A26-0741-4B2F-8544-110BF29AD5C5}" type="slidenum">
              <a:rPr lang="tr-TR" smtClean="0"/>
              <a:pPr>
                <a:defRPr/>
              </a:pPr>
              <a:t>21</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1987" name="Not Yer Tutucusu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41988" name="Slayt Numarası Yer Tutucusu 3"/>
          <p:cNvSpPr>
            <a:spLocks noGrp="1"/>
          </p:cNvSpPr>
          <p:nvPr>
            <p:ph type="sldNum" sz="quarter" idx="5"/>
          </p:nvPr>
        </p:nvSpPr>
        <p:spPr bwMode="auto">
          <a:extLst>
            <a:ext uri="{909E8E84-426E-40DD-AFC4-6F175D3DCCD1}"/>
            <a:ext uri="{91240B29-F687-4F45-9708-019B960494DF}"/>
          </a:extLst>
        </p:spPr>
        <p:txBody>
          <a:bodyPr wrap="square" numCol="1" anchorCtr="0" compatLnSpc="1">
            <a:prstTxWarp prst="textNoShape">
              <a:avLst/>
            </a:prstTxWarp>
          </a:bodyPr>
          <a:lstStyle>
            <a:lvl1pPr>
              <a:defRPr>
                <a:solidFill>
                  <a:schemeClr val="tx1"/>
                </a:solidFill>
                <a:latin typeface="Comic Sans MS" pitchFamily="66" charset="0"/>
              </a:defRPr>
            </a:lvl1pPr>
            <a:lvl2pPr marL="742950" indent="-285750">
              <a:defRPr>
                <a:solidFill>
                  <a:schemeClr val="tx1"/>
                </a:solidFill>
                <a:latin typeface="Comic Sans MS" pitchFamily="66" charset="0"/>
              </a:defRPr>
            </a:lvl2pPr>
            <a:lvl3pPr marL="1143000" indent="-228600">
              <a:defRPr>
                <a:solidFill>
                  <a:schemeClr val="tx1"/>
                </a:solidFill>
                <a:latin typeface="Comic Sans MS" pitchFamily="66" charset="0"/>
              </a:defRPr>
            </a:lvl3pPr>
            <a:lvl4pPr marL="1600200" indent="-228600">
              <a:defRPr>
                <a:solidFill>
                  <a:schemeClr val="tx1"/>
                </a:solidFill>
                <a:latin typeface="Comic Sans MS" pitchFamily="66" charset="0"/>
              </a:defRPr>
            </a:lvl4pPr>
            <a:lvl5pPr marL="2057400" indent="-228600">
              <a:defRPr>
                <a:solidFill>
                  <a:schemeClr val="tx1"/>
                </a:solidFill>
                <a:latin typeface="Comic Sans MS" pitchFamily="66" charset="0"/>
              </a:defRPr>
            </a:lvl5pPr>
            <a:lvl6pPr marL="2514600" indent="-228600" fontAlgn="base">
              <a:spcBef>
                <a:spcPct val="0"/>
              </a:spcBef>
              <a:spcAft>
                <a:spcPct val="0"/>
              </a:spcAft>
              <a:defRPr>
                <a:solidFill>
                  <a:schemeClr val="tx1"/>
                </a:solidFill>
                <a:latin typeface="Comic Sans MS" pitchFamily="66" charset="0"/>
              </a:defRPr>
            </a:lvl6pPr>
            <a:lvl7pPr marL="2971800" indent="-228600" fontAlgn="base">
              <a:spcBef>
                <a:spcPct val="0"/>
              </a:spcBef>
              <a:spcAft>
                <a:spcPct val="0"/>
              </a:spcAft>
              <a:defRPr>
                <a:solidFill>
                  <a:schemeClr val="tx1"/>
                </a:solidFill>
                <a:latin typeface="Comic Sans MS" pitchFamily="66" charset="0"/>
              </a:defRPr>
            </a:lvl7pPr>
            <a:lvl8pPr marL="3429000" indent="-228600" fontAlgn="base">
              <a:spcBef>
                <a:spcPct val="0"/>
              </a:spcBef>
              <a:spcAft>
                <a:spcPct val="0"/>
              </a:spcAft>
              <a:defRPr>
                <a:solidFill>
                  <a:schemeClr val="tx1"/>
                </a:solidFill>
                <a:latin typeface="Comic Sans MS" pitchFamily="66" charset="0"/>
              </a:defRPr>
            </a:lvl8pPr>
            <a:lvl9pPr marL="3886200" indent="-228600" fontAlgn="base">
              <a:spcBef>
                <a:spcPct val="0"/>
              </a:spcBef>
              <a:spcAft>
                <a:spcPct val="0"/>
              </a:spcAft>
              <a:defRPr>
                <a:solidFill>
                  <a:schemeClr val="tx1"/>
                </a:solidFill>
                <a:latin typeface="Comic Sans MS" pitchFamily="66" charset="0"/>
              </a:defRPr>
            </a:lvl9pPr>
          </a:lstStyle>
          <a:p>
            <a:pPr fontAlgn="base">
              <a:spcBef>
                <a:spcPct val="0"/>
              </a:spcBef>
              <a:spcAft>
                <a:spcPct val="0"/>
              </a:spcAft>
              <a:defRPr/>
            </a:pPr>
            <a:fld id="{10B93673-0E7D-40D1-8049-A23EB9C80E89}" type="slidenum">
              <a:rPr lang="tr-TR" smtClean="0">
                <a:latin typeface="Calibri" pitchFamily="34" charset="0"/>
              </a:rPr>
              <a:pPr fontAlgn="base">
                <a:spcBef>
                  <a:spcPct val="0"/>
                </a:spcBef>
                <a:spcAft>
                  <a:spcPct val="0"/>
                </a:spcAft>
                <a:defRPr/>
              </a:pPr>
              <a:t>22</a:t>
            </a:fld>
            <a:endParaRPr lang="tr-TR"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Date Placeholder 3"/>
          <p:cNvSpPr>
            <a:spLocks noGrp="1"/>
          </p:cNvSpPr>
          <p:nvPr>
            <p:ph type="dt" sz="half" idx="10"/>
          </p:nvPr>
        </p:nvSpPr>
        <p:spPr/>
        <p:txBody>
          <a:bodyPr/>
          <a:lstStyle>
            <a:lvl1pPr>
              <a:defRPr/>
            </a:lvl1pPr>
          </a:lstStyle>
          <a:p>
            <a:pPr>
              <a:defRPr/>
            </a:pPr>
            <a:fld id="{A2E3CF23-D904-4A1B-8083-3C5EE915508D}" type="datetimeFigureOut">
              <a:rPr lang="tr-TR"/>
              <a:pPr>
                <a:defRPr/>
              </a:pPr>
              <a:t>30.04.2012</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E24A1057-E2FB-4C48-82E0-2B294D6F57A9}"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F1687705-AECD-4F13-952C-4FF4C548479D}" type="datetimeFigureOut">
              <a:rPr lang="tr-TR"/>
              <a:pPr>
                <a:defRPr/>
              </a:pPr>
              <a:t>30.04.2012</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E59488CF-5A80-48E9-A7C2-E2DD02DA5CAA}"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6169E60C-191F-4F59-9704-08BA6F4FEC16}" type="datetimeFigureOut">
              <a:rPr lang="tr-TR"/>
              <a:pPr>
                <a:defRPr/>
              </a:pPr>
              <a:t>30.04.2012</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A77CDB84-739F-46FD-96A9-CA806D821F6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lvl1pPr>
              <a:defRPr/>
            </a:lvl1pPr>
          </a:lstStyle>
          <a:p>
            <a:pPr>
              <a:defRPr/>
            </a:pPr>
            <a:fld id="{1B864094-EF35-4B6C-9D40-46EA7D66FB48}" type="datetimeFigureOut">
              <a:rPr lang="tr-TR"/>
              <a:pPr>
                <a:defRPr/>
              </a:pPr>
              <a:t>30.04.2012</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E720E773-3E16-46EA-9FDB-CD6192E10778}"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a:defRPr/>
            </a:lvl1pPr>
          </a:lstStyle>
          <a:p>
            <a:pPr>
              <a:defRPr/>
            </a:pPr>
            <a:fld id="{19B45642-92E5-4366-8346-756C123E76D5}" type="datetimeFigureOut">
              <a:rPr lang="tr-TR"/>
              <a:pPr>
                <a:defRPr/>
              </a:pPr>
              <a:t>30.04.2012</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672D1C6E-AB78-42E0-811C-232FE3A1506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3"/>
          <p:cNvSpPr>
            <a:spLocks noGrp="1"/>
          </p:cNvSpPr>
          <p:nvPr>
            <p:ph type="dt" sz="half" idx="10"/>
          </p:nvPr>
        </p:nvSpPr>
        <p:spPr/>
        <p:txBody>
          <a:bodyPr/>
          <a:lstStyle>
            <a:lvl1pPr>
              <a:defRPr/>
            </a:lvl1pPr>
          </a:lstStyle>
          <a:p>
            <a:pPr>
              <a:defRPr/>
            </a:pPr>
            <a:fld id="{C6353A34-89FD-4161-8DBF-58729F988CAE}" type="datetimeFigureOut">
              <a:rPr lang="tr-TR"/>
              <a:pPr>
                <a:defRPr/>
              </a:pPr>
              <a:t>30.04.2012</a:t>
            </a:fld>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EE9F87FF-E669-4D45-9978-20C1E1623746}"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3"/>
          <p:cNvSpPr>
            <a:spLocks noGrp="1"/>
          </p:cNvSpPr>
          <p:nvPr>
            <p:ph type="dt" sz="half" idx="10"/>
          </p:nvPr>
        </p:nvSpPr>
        <p:spPr/>
        <p:txBody>
          <a:bodyPr/>
          <a:lstStyle>
            <a:lvl1pPr>
              <a:defRPr/>
            </a:lvl1pPr>
          </a:lstStyle>
          <a:p>
            <a:pPr>
              <a:defRPr/>
            </a:pPr>
            <a:fld id="{59751015-0C0D-4063-BE14-F893E780CE08}" type="datetimeFigureOut">
              <a:rPr lang="tr-TR"/>
              <a:pPr>
                <a:defRPr/>
              </a:pPr>
              <a:t>30.04.2012</a:t>
            </a:fld>
            <a:endParaRPr lang="tr-TR"/>
          </a:p>
        </p:txBody>
      </p:sp>
      <p:sp>
        <p:nvSpPr>
          <p:cNvPr id="8" name="Footer Placeholder 4"/>
          <p:cNvSpPr>
            <a:spLocks noGrp="1"/>
          </p:cNvSpPr>
          <p:nvPr>
            <p:ph type="ftr" sz="quarter" idx="11"/>
          </p:nvPr>
        </p:nvSpPr>
        <p:spPr/>
        <p:txBody>
          <a:bodyPr/>
          <a:lstStyle>
            <a:lvl1pPr>
              <a:defRPr/>
            </a:lvl1pPr>
          </a:lstStyle>
          <a:p>
            <a:pPr>
              <a:defRPr/>
            </a:pPr>
            <a:endParaRPr lang="tr-TR"/>
          </a:p>
        </p:txBody>
      </p:sp>
      <p:sp>
        <p:nvSpPr>
          <p:cNvPr id="9" name="Slide Number Placeholder 5"/>
          <p:cNvSpPr>
            <a:spLocks noGrp="1"/>
          </p:cNvSpPr>
          <p:nvPr>
            <p:ph type="sldNum" sz="quarter" idx="12"/>
          </p:nvPr>
        </p:nvSpPr>
        <p:spPr/>
        <p:txBody>
          <a:bodyPr/>
          <a:lstStyle>
            <a:lvl1pPr>
              <a:defRPr/>
            </a:lvl1pPr>
          </a:lstStyle>
          <a:p>
            <a:pPr>
              <a:defRPr/>
            </a:pPr>
            <a:fld id="{949C069B-5BEA-4E89-B02E-6895B1E15139}"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3"/>
          <p:cNvSpPr>
            <a:spLocks noGrp="1"/>
          </p:cNvSpPr>
          <p:nvPr>
            <p:ph type="dt" sz="half" idx="10"/>
          </p:nvPr>
        </p:nvSpPr>
        <p:spPr/>
        <p:txBody>
          <a:bodyPr/>
          <a:lstStyle>
            <a:lvl1pPr>
              <a:defRPr/>
            </a:lvl1pPr>
          </a:lstStyle>
          <a:p>
            <a:pPr>
              <a:defRPr/>
            </a:pPr>
            <a:fld id="{AF537ACC-8567-471F-8ED3-55CDF30F96A4}" type="datetimeFigureOut">
              <a:rPr lang="tr-TR"/>
              <a:pPr>
                <a:defRPr/>
              </a:pPr>
              <a:t>30.04.2012</a:t>
            </a:fld>
            <a:endParaRPr lang="tr-TR"/>
          </a:p>
        </p:txBody>
      </p:sp>
      <p:sp>
        <p:nvSpPr>
          <p:cNvPr id="4" name="Footer Placeholder 4"/>
          <p:cNvSpPr>
            <a:spLocks noGrp="1"/>
          </p:cNvSpPr>
          <p:nvPr>
            <p:ph type="ftr" sz="quarter" idx="11"/>
          </p:nvPr>
        </p:nvSpPr>
        <p:spPr/>
        <p:txBody>
          <a:bodyPr/>
          <a:lstStyle>
            <a:lvl1pPr>
              <a:defRPr/>
            </a:lvl1pPr>
          </a:lstStyle>
          <a:p>
            <a:pPr>
              <a:defRPr/>
            </a:pPr>
            <a:endParaRPr lang="tr-TR"/>
          </a:p>
        </p:txBody>
      </p:sp>
      <p:sp>
        <p:nvSpPr>
          <p:cNvPr id="5" name="Slide Number Placeholder 5"/>
          <p:cNvSpPr>
            <a:spLocks noGrp="1"/>
          </p:cNvSpPr>
          <p:nvPr>
            <p:ph type="sldNum" sz="quarter" idx="12"/>
          </p:nvPr>
        </p:nvSpPr>
        <p:spPr/>
        <p:txBody>
          <a:bodyPr/>
          <a:lstStyle>
            <a:lvl1pPr>
              <a:defRPr/>
            </a:lvl1pPr>
          </a:lstStyle>
          <a:p>
            <a:pPr>
              <a:defRPr/>
            </a:pPr>
            <a:fld id="{0A86BA72-08B9-496A-B316-1803AF2BCCDA}"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76EE05F-E033-4369-BB6C-C570998B410D}" type="datetimeFigureOut">
              <a:rPr lang="tr-TR"/>
              <a:pPr>
                <a:defRPr/>
              </a:pPr>
              <a:t>30.04.2012</a:t>
            </a:fld>
            <a:endParaRPr lang="tr-TR"/>
          </a:p>
        </p:txBody>
      </p:sp>
      <p:sp>
        <p:nvSpPr>
          <p:cNvPr id="3" name="Footer Placeholder 4"/>
          <p:cNvSpPr>
            <a:spLocks noGrp="1"/>
          </p:cNvSpPr>
          <p:nvPr>
            <p:ph type="ftr" sz="quarter" idx="11"/>
          </p:nvPr>
        </p:nvSpPr>
        <p:spPr/>
        <p:txBody>
          <a:bodyPr/>
          <a:lstStyle>
            <a:lvl1pPr>
              <a:defRPr/>
            </a:lvl1pPr>
          </a:lstStyle>
          <a:p>
            <a:pPr>
              <a:defRPr/>
            </a:pPr>
            <a:endParaRPr lang="tr-TR"/>
          </a:p>
        </p:txBody>
      </p:sp>
      <p:sp>
        <p:nvSpPr>
          <p:cNvPr id="4" name="Slide Number Placeholder 5"/>
          <p:cNvSpPr>
            <a:spLocks noGrp="1"/>
          </p:cNvSpPr>
          <p:nvPr>
            <p:ph type="sldNum" sz="quarter" idx="12"/>
          </p:nvPr>
        </p:nvSpPr>
        <p:spPr/>
        <p:txBody>
          <a:bodyPr/>
          <a:lstStyle>
            <a:lvl1pPr>
              <a:defRPr/>
            </a:lvl1pPr>
          </a:lstStyle>
          <a:p>
            <a:pPr>
              <a:defRPr/>
            </a:pPr>
            <a:fld id="{2FD8E6CD-1BEF-4A94-B9DC-CF10565F2AB3}"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3"/>
          <p:cNvSpPr>
            <a:spLocks noGrp="1"/>
          </p:cNvSpPr>
          <p:nvPr>
            <p:ph type="dt" sz="half" idx="10"/>
          </p:nvPr>
        </p:nvSpPr>
        <p:spPr/>
        <p:txBody>
          <a:bodyPr/>
          <a:lstStyle>
            <a:lvl1pPr>
              <a:defRPr/>
            </a:lvl1pPr>
          </a:lstStyle>
          <a:p>
            <a:pPr>
              <a:defRPr/>
            </a:pPr>
            <a:fld id="{B6FF79BA-A01F-4A01-8291-7D7983161000}" type="datetimeFigureOut">
              <a:rPr lang="tr-TR"/>
              <a:pPr>
                <a:defRPr/>
              </a:pPr>
              <a:t>30.04.2012</a:t>
            </a:fld>
            <a:endParaRPr lang="tr-TR"/>
          </a:p>
        </p:txBody>
      </p:sp>
      <p:sp>
        <p:nvSpPr>
          <p:cNvPr id="6" name="Footer Placeholder 4"/>
          <p:cNvSpPr>
            <a:spLocks noGrp="1"/>
          </p:cNvSpPr>
          <p:nvPr>
            <p:ph type="ftr" sz="quarter" idx="11"/>
          </p:nvPr>
        </p:nvSpPr>
        <p:spPr/>
        <p:txBody>
          <a:bodyPr/>
          <a:lstStyle>
            <a:lvl1pPr>
              <a:defRPr/>
            </a:lvl1pPr>
          </a:lstStyle>
          <a:p>
            <a:pPr>
              <a:defRPr/>
            </a:pPr>
            <a:endParaRPr lang="tr-TR"/>
          </a:p>
        </p:txBody>
      </p:sp>
      <p:sp>
        <p:nvSpPr>
          <p:cNvPr id="7" name="Slide Number Placeholder 5"/>
          <p:cNvSpPr>
            <a:spLocks noGrp="1"/>
          </p:cNvSpPr>
          <p:nvPr>
            <p:ph type="sldNum" sz="quarter" idx="12"/>
          </p:nvPr>
        </p:nvSpPr>
        <p:spPr/>
        <p:txBody>
          <a:bodyPr/>
          <a:lstStyle>
            <a:lvl1pPr>
              <a:defRPr/>
            </a:lvl1pPr>
          </a:lstStyle>
          <a:p>
            <a:pPr>
              <a:defRPr/>
            </a:pPr>
            <a:fld id="{AD891C0D-2B6B-4D79-A5E2-BE72C1A6BF1A}"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lı Resim">
    <p:spTree>
      <p:nvGrpSpPr>
        <p:cNvPr id="1" name=""/>
        <p:cNvGrpSpPr/>
        <p:nvPr/>
      </p:nvGrpSpPr>
      <p:grpSpPr>
        <a:xfrm>
          <a:off x="0" y="0"/>
          <a:ext cx="0" cy="0"/>
          <a:chOff x="0" y="0"/>
          <a:chExt cx="0" cy="0"/>
        </a:xfrm>
      </p:grpSpPr>
      <p:sp>
        <p:nvSpPr>
          <p:cNvPr id="5"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rtlCol="0">
            <a:normAutofit/>
          </a:bodyPr>
          <a:lstStyle/>
          <a:p>
            <a:pPr lvl="0"/>
            <a:r>
              <a:rPr lang="tr-TR" noProof="0" smtClean="0"/>
              <a:t>Resim eklemek için simgeyi tıklatın</a:t>
            </a:r>
            <a:endParaRPr lang="en-US" noProof="0"/>
          </a:p>
        </p:txBody>
      </p:sp>
      <p:sp>
        <p:nvSpPr>
          <p:cNvPr id="13" name="Date Placeholder 4"/>
          <p:cNvSpPr>
            <a:spLocks noGrp="1"/>
          </p:cNvSpPr>
          <p:nvPr>
            <p:ph type="dt" sz="half" idx="15"/>
          </p:nvPr>
        </p:nvSpPr>
        <p:spPr/>
        <p:txBody>
          <a:bodyPr/>
          <a:lstStyle>
            <a:lvl1pPr>
              <a:defRPr/>
            </a:lvl1pPr>
          </a:lstStyle>
          <a:p>
            <a:pPr>
              <a:defRPr/>
            </a:pPr>
            <a:fld id="{BA5DC2F2-CD89-4AB9-8F6E-73D23720146D}" type="datetimeFigureOut">
              <a:rPr lang="tr-TR"/>
              <a:pPr>
                <a:defRPr/>
              </a:pPr>
              <a:t>30.04.2012</a:t>
            </a:fld>
            <a:endParaRPr lang="tr-TR"/>
          </a:p>
        </p:txBody>
      </p:sp>
      <p:sp>
        <p:nvSpPr>
          <p:cNvPr id="14" name="Footer Placeholder 5"/>
          <p:cNvSpPr>
            <a:spLocks noGrp="1"/>
          </p:cNvSpPr>
          <p:nvPr>
            <p:ph type="ftr" sz="quarter" idx="16"/>
          </p:nvPr>
        </p:nvSpPr>
        <p:spPr/>
        <p:txBody>
          <a:bodyPr/>
          <a:lstStyle>
            <a:lvl1pPr>
              <a:defRPr/>
            </a:lvl1pPr>
          </a:lstStyle>
          <a:p>
            <a:pPr>
              <a:defRPr/>
            </a:pPr>
            <a:endParaRPr lang="tr-TR"/>
          </a:p>
        </p:txBody>
      </p:sp>
      <p:sp>
        <p:nvSpPr>
          <p:cNvPr id="15" name="Slide Number Placeholder 6"/>
          <p:cNvSpPr>
            <a:spLocks noGrp="1"/>
          </p:cNvSpPr>
          <p:nvPr>
            <p:ph type="sldNum" sz="quarter" idx="17"/>
          </p:nvPr>
        </p:nvSpPr>
        <p:spPr/>
        <p:txBody>
          <a:bodyPr/>
          <a:lstStyle>
            <a:lvl1pPr>
              <a:defRPr/>
            </a:lvl1pPr>
          </a:lstStyle>
          <a:p>
            <a:pPr>
              <a:defRPr/>
            </a:pPr>
            <a:fld id="{C3EE6256-1F92-445B-94C9-47B092AC17C8}"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grpSp>
        <p:nvGrpSpPr>
          <p:cNvPr id="2050" name="Group 218"/>
          <p:cNvGrpSpPr>
            <a:grpSpLocks/>
          </p:cNvGrpSpPr>
          <p:nvPr/>
        </p:nvGrpSpPr>
        <p:grpSpPr bwMode="auto">
          <a:xfrm>
            <a:off x="6557963" y="66675"/>
            <a:ext cx="2574925" cy="6796088"/>
            <a:chOff x="6558164" y="66319"/>
            <a:chExt cx="2575511" cy="6797067"/>
          </a:xfrm>
        </p:grpSpPr>
        <p:grpSp>
          <p:nvGrpSpPr>
            <p:cNvPr id="2056" name="Group 62"/>
            <p:cNvGrpSpPr>
              <a:grpSpLocks/>
            </p:cNvGrpSpPr>
            <p:nvPr/>
          </p:nvGrpSpPr>
          <p:grpSpPr bwMode="auto">
            <a:xfrm>
              <a:off x="6924386" y="66319"/>
              <a:ext cx="2173634" cy="6673398"/>
              <a:chOff x="6924386" y="66319"/>
              <a:chExt cx="2173634" cy="6673398"/>
            </a:xfrm>
          </p:grpSpPr>
          <p:grpSp>
            <p:nvGrpSpPr>
              <p:cNvPr id="2064" name="Group 44"/>
              <p:cNvGrpSpPr>
                <a:grpSpLocks/>
              </p:cNvGrpSpPr>
              <p:nvPr/>
            </p:nvGrpSpPr>
            <p:grpSpPr bwMode="auto">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a:lstStyle/>
                <a:p>
                  <a:pPr defTabSz="457200" fontAlgn="auto">
                    <a:spcBef>
                      <a:spcPts val="0"/>
                    </a:spcBef>
                    <a:spcAft>
                      <a:spcPts val="0"/>
                    </a:spcAft>
                    <a:defRPr/>
                  </a:pPr>
                  <a:endParaRPr lang="en-US">
                    <a:latin typeface="+mn-lt"/>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a:lstStyle/>
                <a:p>
                  <a:pPr fontAlgn="auto">
                    <a:spcBef>
                      <a:spcPts val="0"/>
                    </a:spcBef>
                    <a:spcAft>
                      <a:spcPts val="0"/>
                    </a:spcAft>
                    <a:defRPr/>
                  </a:pPr>
                  <a:endParaRPr lang="en-US">
                    <a:latin typeface="+mn-lt"/>
                    <a:cs typeface="+mn-cs"/>
                  </a:endParaRPr>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p:spPr>
              <p:txBody>
                <a:bodyPr/>
                <a:lstStyle/>
                <a:p>
                  <a:pPr fontAlgn="auto">
                    <a:spcBef>
                      <a:spcPts val="0"/>
                    </a:spcBef>
                    <a:spcAft>
                      <a:spcPts val="0"/>
                    </a:spcAft>
                    <a:defRPr/>
                  </a:pPr>
                  <a:endParaRPr lang="en-US">
                    <a:latin typeface="+mn-lt"/>
                    <a:cs typeface="+mn-cs"/>
                  </a:endParaRPr>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a:lstStyle/>
                <a:p>
                  <a:pPr fontAlgn="auto">
                    <a:spcBef>
                      <a:spcPts val="0"/>
                    </a:spcBef>
                    <a:spcAft>
                      <a:spcPts val="0"/>
                    </a:spcAft>
                    <a:defRPr/>
                  </a:pPr>
                  <a:endParaRPr lang="en-US">
                    <a:latin typeface="+mn-lt"/>
                    <a:cs typeface="+mn-cs"/>
                  </a:endParaRPr>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p:spPr>
              <p:txBody>
                <a:bodyPr/>
                <a:lstStyle/>
                <a:p>
                  <a:pPr fontAlgn="auto">
                    <a:spcBef>
                      <a:spcPts val="0"/>
                    </a:spcBef>
                    <a:spcAft>
                      <a:spcPts val="0"/>
                    </a:spcAft>
                    <a:defRPr/>
                  </a:pPr>
                  <a:endParaRPr lang="en-US">
                    <a:latin typeface="+mn-lt"/>
                    <a:cs typeface="+mn-cs"/>
                  </a:endParaRPr>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p:spPr>
              <p:txBody>
                <a:bodyPr/>
                <a:lstStyle/>
                <a:p>
                  <a:pPr fontAlgn="auto">
                    <a:spcBef>
                      <a:spcPts val="0"/>
                    </a:spcBef>
                    <a:spcAft>
                      <a:spcPts val="0"/>
                    </a:spcAft>
                    <a:defRPr/>
                  </a:pPr>
                  <a:endParaRPr lang="en-US">
                    <a:latin typeface="+mn-lt"/>
                    <a:cs typeface="+mn-cs"/>
                  </a:endParaRPr>
                </a:p>
              </p:txBody>
            </p:sp>
          </p:grpSp>
          <p:grpSp>
            <p:nvGrpSpPr>
              <p:cNvPr id="2065" name="Group 50"/>
              <p:cNvGrpSpPr>
                <a:grpSpLocks/>
              </p:cNvGrpSpPr>
              <p:nvPr/>
            </p:nvGrpSpPr>
            <p:grpSpPr bwMode="auto">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a:lstStyle/>
                <a:p>
                  <a:pPr defTabSz="457200" fontAlgn="auto">
                    <a:spcBef>
                      <a:spcPts val="0"/>
                    </a:spcBef>
                    <a:spcAft>
                      <a:spcPts val="0"/>
                    </a:spcAft>
                    <a:defRPr/>
                  </a:pPr>
                  <a:endParaRPr lang="en-US">
                    <a:latin typeface="+mn-lt"/>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a:lstStyle/>
                <a:p>
                  <a:pPr defTabSz="457200" fontAlgn="auto">
                    <a:spcBef>
                      <a:spcPts val="0"/>
                    </a:spcBef>
                    <a:spcAft>
                      <a:spcPts val="0"/>
                    </a:spcAft>
                    <a:defRPr/>
                  </a:pPr>
                  <a:endParaRPr lang="en-US">
                    <a:latin typeface="+mn-lt"/>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a:lstStyle/>
                <a:p>
                  <a:pPr fontAlgn="auto">
                    <a:spcBef>
                      <a:spcPts val="0"/>
                    </a:spcBef>
                    <a:spcAft>
                      <a:spcPts val="0"/>
                    </a:spcAft>
                    <a:defRPr/>
                  </a:pPr>
                  <a:endParaRPr lang="en-US">
                    <a:latin typeface="+mn-lt"/>
                    <a:cs typeface="+mn-cs"/>
                  </a:endParaRPr>
                </a:p>
              </p:txBody>
            </p:sp>
            <p:sp>
              <p:nvSpPr>
                <p:cNvPr id="1056" name="Freeform 53"/>
                <p:cNvSpPr>
                  <a:spLocks noChangeAspect="1"/>
                </p:cNvSpPr>
                <p:nvPr/>
              </p:nvSpPr>
              <p:spPr bwMode="auto">
                <a:xfrm rot="1160251">
                  <a:off x="8325453" y="3308461"/>
                  <a:ext cx="492237" cy="560469"/>
                </a:xfrm>
                <a:custGeom>
                  <a:avLst/>
                  <a:gdLst>
                    <a:gd name="T0" fmla="*/ 435794 w 750"/>
                    <a:gd name="T1" fmla="*/ 373209 h 856"/>
                    <a:gd name="T2" fmla="*/ 381976 w 750"/>
                    <a:gd name="T3" fmla="*/ 344400 h 856"/>
                    <a:gd name="T4" fmla="*/ 321595 w 750"/>
                    <a:gd name="T5" fmla="*/ 314282 h 856"/>
                    <a:gd name="T6" fmla="*/ 322907 w 750"/>
                    <a:gd name="T7" fmla="*/ 248806 h 856"/>
                    <a:gd name="T8" fmla="*/ 479111 w 750"/>
                    <a:gd name="T9" fmla="*/ 239640 h 856"/>
                    <a:gd name="T10" fmla="*/ 488299 w 750"/>
                    <a:gd name="T11" fmla="*/ 200355 h 856"/>
                    <a:gd name="T12" fmla="*/ 490924 w 750"/>
                    <a:gd name="T13" fmla="*/ 149284 h 856"/>
                    <a:gd name="T14" fmla="*/ 484361 w 750"/>
                    <a:gd name="T15" fmla="*/ 134879 h 856"/>
                    <a:gd name="T16" fmla="*/ 442357 w 750"/>
                    <a:gd name="T17" fmla="*/ 113927 h 856"/>
                    <a:gd name="T18" fmla="*/ 383289 w 750"/>
                    <a:gd name="T19" fmla="*/ 185950 h 856"/>
                    <a:gd name="T20" fmla="*/ 362286 w 750"/>
                    <a:gd name="T21" fmla="*/ 200355 h 856"/>
                    <a:gd name="T22" fmla="*/ 261214 w 750"/>
                    <a:gd name="T23" fmla="*/ 257973 h 856"/>
                    <a:gd name="T24" fmla="*/ 258589 w 750"/>
                    <a:gd name="T25" fmla="*/ 138808 h 856"/>
                    <a:gd name="T26" fmla="*/ 261214 w 750"/>
                    <a:gd name="T27" fmla="*/ 112618 h 856"/>
                    <a:gd name="T28" fmla="*/ 261214 w 750"/>
                    <a:gd name="T29" fmla="*/ 57618 h 856"/>
                    <a:gd name="T30" fmla="*/ 252025 w 750"/>
                    <a:gd name="T31" fmla="*/ 0 h 856"/>
                    <a:gd name="T32" fmla="*/ 233648 w 750"/>
                    <a:gd name="T33" fmla="*/ 30119 h 856"/>
                    <a:gd name="T34" fmla="*/ 231023 w 750"/>
                    <a:gd name="T35" fmla="*/ 70713 h 856"/>
                    <a:gd name="T36" fmla="*/ 233648 w 750"/>
                    <a:gd name="T37" fmla="*/ 130951 h 856"/>
                    <a:gd name="T38" fmla="*/ 237586 w 750"/>
                    <a:gd name="T39" fmla="*/ 197736 h 856"/>
                    <a:gd name="T40" fmla="*/ 179831 w 750"/>
                    <a:gd name="T41" fmla="*/ 230473 h 856"/>
                    <a:gd name="T42" fmla="*/ 94510 w 750"/>
                    <a:gd name="T43" fmla="*/ 99523 h 856"/>
                    <a:gd name="T44" fmla="*/ 55131 w 750"/>
                    <a:gd name="T45" fmla="*/ 111308 h 856"/>
                    <a:gd name="T46" fmla="*/ 9188 w 750"/>
                    <a:gd name="T47" fmla="*/ 134879 h 856"/>
                    <a:gd name="T48" fmla="*/ 1313 w 750"/>
                    <a:gd name="T49" fmla="*/ 145355 h 856"/>
                    <a:gd name="T50" fmla="*/ 45942 w 750"/>
                    <a:gd name="T51" fmla="*/ 182021 h 856"/>
                    <a:gd name="T52" fmla="*/ 74820 w 750"/>
                    <a:gd name="T53" fmla="*/ 199045 h 856"/>
                    <a:gd name="T54" fmla="*/ 110261 w 750"/>
                    <a:gd name="T55" fmla="*/ 216069 h 856"/>
                    <a:gd name="T56" fmla="*/ 194270 w 750"/>
                    <a:gd name="T57" fmla="*/ 261901 h 856"/>
                    <a:gd name="T58" fmla="*/ 143077 w 750"/>
                    <a:gd name="T59" fmla="*/ 326067 h 856"/>
                    <a:gd name="T60" fmla="*/ 10501 w 750"/>
                    <a:gd name="T61" fmla="*/ 328686 h 856"/>
                    <a:gd name="T62" fmla="*/ 3938 w 750"/>
                    <a:gd name="T63" fmla="*/ 361424 h 856"/>
                    <a:gd name="T64" fmla="*/ 1313 w 750"/>
                    <a:gd name="T65" fmla="*/ 411185 h 856"/>
                    <a:gd name="T66" fmla="*/ 6563 w 750"/>
                    <a:gd name="T67" fmla="*/ 425590 h 856"/>
                    <a:gd name="T68" fmla="*/ 48567 w 750"/>
                    <a:gd name="T69" fmla="*/ 447851 h 856"/>
                    <a:gd name="T70" fmla="*/ 107636 w 750"/>
                    <a:gd name="T71" fmla="*/ 375829 h 856"/>
                    <a:gd name="T72" fmla="*/ 128638 w 750"/>
                    <a:gd name="T73" fmla="*/ 361424 h 856"/>
                    <a:gd name="T74" fmla="*/ 231023 w 750"/>
                    <a:gd name="T75" fmla="*/ 303806 h 856"/>
                    <a:gd name="T76" fmla="*/ 232336 w 750"/>
                    <a:gd name="T77" fmla="*/ 421661 h 856"/>
                    <a:gd name="T78" fmla="*/ 231023 w 750"/>
                    <a:gd name="T79" fmla="*/ 449161 h 856"/>
                    <a:gd name="T80" fmla="*/ 199520 w 750"/>
                    <a:gd name="T81" fmla="*/ 534279 h 856"/>
                    <a:gd name="T82" fmla="*/ 237586 w 750"/>
                    <a:gd name="T83" fmla="*/ 560469 h 856"/>
                    <a:gd name="T84" fmla="*/ 253338 w 750"/>
                    <a:gd name="T85" fmla="*/ 557850 h 856"/>
                    <a:gd name="T86" fmla="*/ 259901 w 750"/>
                    <a:gd name="T87" fmla="*/ 491065 h 856"/>
                    <a:gd name="T88" fmla="*/ 326845 w 750"/>
                    <a:gd name="T89" fmla="*/ 502851 h 856"/>
                    <a:gd name="T90" fmla="*/ 255963 w 750"/>
                    <a:gd name="T91" fmla="*/ 392852 h 856"/>
                    <a:gd name="T92" fmla="*/ 286154 w 750"/>
                    <a:gd name="T93" fmla="*/ 316901 h 856"/>
                    <a:gd name="T94" fmla="*/ 370162 w 750"/>
                    <a:gd name="T95" fmla="*/ 367971 h 856"/>
                    <a:gd name="T96" fmla="*/ 402978 w 750"/>
                    <a:gd name="T97" fmla="*/ 388924 h 856"/>
                    <a:gd name="T98" fmla="*/ 431856 w 750"/>
                    <a:gd name="T99" fmla="*/ 405947 h 856"/>
                    <a:gd name="T100" fmla="*/ 489612 w 750"/>
                    <a:gd name="T101" fmla="*/ 416423 h 856"/>
                    <a:gd name="T102" fmla="*/ 446295 w 750"/>
                    <a:gd name="T103" fmla="*/ 379757 h 8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50" h="856">
                      <a:moveTo>
                        <a:pt x="680" y="580"/>
                      </a:moveTo>
                      <a:lnTo>
                        <a:pt x="746" y="560"/>
                      </a:lnTo>
                      <a:lnTo>
                        <a:pt x="744" y="552"/>
                      </a:lnTo>
                      <a:lnTo>
                        <a:pt x="664" y="570"/>
                      </a:lnTo>
                      <a:lnTo>
                        <a:pt x="634" y="554"/>
                      </a:lnTo>
                      <a:lnTo>
                        <a:pt x="604" y="538"/>
                      </a:lnTo>
                      <a:lnTo>
                        <a:pt x="732" y="502"/>
                      </a:lnTo>
                      <a:lnTo>
                        <a:pt x="730" y="490"/>
                      </a:lnTo>
                      <a:lnTo>
                        <a:pt x="582" y="526"/>
                      </a:lnTo>
                      <a:lnTo>
                        <a:pt x="570" y="522"/>
                      </a:lnTo>
                      <a:lnTo>
                        <a:pt x="530" y="502"/>
                      </a:lnTo>
                      <a:lnTo>
                        <a:pt x="490" y="480"/>
                      </a:lnTo>
                      <a:lnTo>
                        <a:pt x="452" y="458"/>
                      </a:lnTo>
                      <a:lnTo>
                        <a:pt x="416" y="432"/>
                      </a:lnTo>
                      <a:lnTo>
                        <a:pt x="454" y="404"/>
                      </a:lnTo>
                      <a:lnTo>
                        <a:pt x="492" y="380"/>
                      </a:lnTo>
                      <a:lnTo>
                        <a:pt x="532" y="358"/>
                      </a:lnTo>
                      <a:lnTo>
                        <a:pt x="572" y="338"/>
                      </a:lnTo>
                      <a:lnTo>
                        <a:pt x="586" y="332"/>
                      </a:lnTo>
                      <a:lnTo>
                        <a:pt x="730" y="366"/>
                      </a:lnTo>
                      <a:lnTo>
                        <a:pt x="732" y="356"/>
                      </a:lnTo>
                      <a:lnTo>
                        <a:pt x="608" y="320"/>
                      </a:lnTo>
                      <a:lnTo>
                        <a:pt x="666" y="288"/>
                      </a:lnTo>
                      <a:lnTo>
                        <a:pt x="744" y="306"/>
                      </a:lnTo>
                      <a:lnTo>
                        <a:pt x="746" y="296"/>
                      </a:lnTo>
                      <a:lnTo>
                        <a:pt x="682" y="278"/>
                      </a:lnTo>
                      <a:lnTo>
                        <a:pt x="716" y="254"/>
                      </a:lnTo>
                      <a:lnTo>
                        <a:pt x="748" y="228"/>
                      </a:lnTo>
                      <a:lnTo>
                        <a:pt x="750" y="226"/>
                      </a:lnTo>
                      <a:lnTo>
                        <a:pt x="748" y="224"/>
                      </a:lnTo>
                      <a:lnTo>
                        <a:pt x="744" y="214"/>
                      </a:lnTo>
                      <a:lnTo>
                        <a:pt x="738" y="206"/>
                      </a:lnTo>
                      <a:lnTo>
                        <a:pt x="736" y="208"/>
                      </a:lnTo>
                      <a:lnTo>
                        <a:pt x="696" y="222"/>
                      </a:lnTo>
                      <a:lnTo>
                        <a:pt x="658" y="240"/>
                      </a:lnTo>
                      <a:lnTo>
                        <a:pt x="674" y="174"/>
                      </a:lnTo>
                      <a:lnTo>
                        <a:pt x="664" y="170"/>
                      </a:lnTo>
                      <a:lnTo>
                        <a:pt x="642" y="248"/>
                      </a:lnTo>
                      <a:lnTo>
                        <a:pt x="614" y="266"/>
                      </a:lnTo>
                      <a:lnTo>
                        <a:pt x="584" y="284"/>
                      </a:lnTo>
                      <a:lnTo>
                        <a:pt x="618" y="154"/>
                      </a:lnTo>
                      <a:lnTo>
                        <a:pt x="606" y="152"/>
                      </a:lnTo>
                      <a:lnTo>
                        <a:pt x="562" y="298"/>
                      </a:lnTo>
                      <a:lnTo>
                        <a:pt x="552" y="306"/>
                      </a:lnTo>
                      <a:lnTo>
                        <a:pt x="516" y="330"/>
                      </a:lnTo>
                      <a:lnTo>
                        <a:pt x="478" y="354"/>
                      </a:lnTo>
                      <a:lnTo>
                        <a:pt x="438" y="376"/>
                      </a:lnTo>
                      <a:lnTo>
                        <a:pt x="398" y="394"/>
                      </a:lnTo>
                      <a:lnTo>
                        <a:pt x="392" y="348"/>
                      </a:lnTo>
                      <a:lnTo>
                        <a:pt x="392" y="302"/>
                      </a:lnTo>
                      <a:lnTo>
                        <a:pt x="392" y="258"/>
                      </a:lnTo>
                      <a:lnTo>
                        <a:pt x="394" y="212"/>
                      </a:lnTo>
                      <a:lnTo>
                        <a:pt x="396" y="198"/>
                      </a:lnTo>
                      <a:lnTo>
                        <a:pt x="498" y="90"/>
                      </a:lnTo>
                      <a:lnTo>
                        <a:pt x="490" y="82"/>
                      </a:lnTo>
                      <a:lnTo>
                        <a:pt x="398" y="172"/>
                      </a:lnTo>
                      <a:lnTo>
                        <a:pt x="398" y="106"/>
                      </a:lnTo>
                      <a:lnTo>
                        <a:pt x="452" y="48"/>
                      </a:lnTo>
                      <a:lnTo>
                        <a:pt x="446" y="42"/>
                      </a:lnTo>
                      <a:lnTo>
                        <a:pt x="398" y="88"/>
                      </a:lnTo>
                      <a:lnTo>
                        <a:pt x="394" y="46"/>
                      </a:lnTo>
                      <a:lnTo>
                        <a:pt x="388" y="4"/>
                      </a:lnTo>
                      <a:lnTo>
                        <a:pt x="388" y="0"/>
                      </a:lnTo>
                      <a:lnTo>
                        <a:pt x="384" y="0"/>
                      </a:lnTo>
                      <a:lnTo>
                        <a:pt x="368" y="0"/>
                      </a:lnTo>
                      <a:lnTo>
                        <a:pt x="364" y="0"/>
                      </a:lnTo>
                      <a:lnTo>
                        <a:pt x="364" y="4"/>
                      </a:lnTo>
                      <a:lnTo>
                        <a:pt x="356" y="46"/>
                      </a:lnTo>
                      <a:lnTo>
                        <a:pt x="354" y="88"/>
                      </a:lnTo>
                      <a:lnTo>
                        <a:pt x="304" y="42"/>
                      </a:lnTo>
                      <a:lnTo>
                        <a:pt x="296" y="48"/>
                      </a:lnTo>
                      <a:lnTo>
                        <a:pt x="352" y="108"/>
                      </a:lnTo>
                      <a:lnTo>
                        <a:pt x="354" y="140"/>
                      </a:lnTo>
                      <a:lnTo>
                        <a:pt x="354" y="174"/>
                      </a:lnTo>
                      <a:lnTo>
                        <a:pt x="258" y="82"/>
                      </a:lnTo>
                      <a:lnTo>
                        <a:pt x="250" y="90"/>
                      </a:lnTo>
                      <a:lnTo>
                        <a:pt x="356" y="200"/>
                      </a:lnTo>
                      <a:lnTo>
                        <a:pt x="358" y="214"/>
                      </a:lnTo>
                      <a:lnTo>
                        <a:pt x="360" y="258"/>
                      </a:lnTo>
                      <a:lnTo>
                        <a:pt x="362" y="302"/>
                      </a:lnTo>
                      <a:lnTo>
                        <a:pt x="360" y="346"/>
                      </a:lnTo>
                      <a:lnTo>
                        <a:pt x="356" y="392"/>
                      </a:lnTo>
                      <a:lnTo>
                        <a:pt x="314" y="374"/>
                      </a:lnTo>
                      <a:lnTo>
                        <a:pt x="274" y="352"/>
                      </a:lnTo>
                      <a:lnTo>
                        <a:pt x="236" y="328"/>
                      </a:lnTo>
                      <a:lnTo>
                        <a:pt x="198" y="304"/>
                      </a:lnTo>
                      <a:lnTo>
                        <a:pt x="186" y="294"/>
                      </a:lnTo>
                      <a:lnTo>
                        <a:pt x="144" y="152"/>
                      </a:lnTo>
                      <a:lnTo>
                        <a:pt x="132" y="154"/>
                      </a:lnTo>
                      <a:lnTo>
                        <a:pt x="164" y="282"/>
                      </a:lnTo>
                      <a:lnTo>
                        <a:pt x="106" y="246"/>
                      </a:lnTo>
                      <a:lnTo>
                        <a:pt x="84" y="170"/>
                      </a:lnTo>
                      <a:lnTo>
                        <a:pt x="74" y="174"/>
                      </a:lnTo>
                      <a:lnTo>
                        <a:pt x="90" y="238"/>
                      </a:lnTo>
                      <a:lnTo>
                        <a:pt x="54" y="220"/>
                      </a:lnTo>
                      <a:lnTo>
                        <a:pt x="14" y="206"/>
                      </a:lnTo>
                      <a:lnTo>
                        <a:pt x="12" y="204"/>
                      </a:lnTo>
                      <a:lnTo>
                        <a:pt x="10" y="208"/>
                      </a:lnTo>
                      <a:lnTo>
                        <a:pt x="2" y="222"/>
                      </a:lnTo>
                      <a:lnTo>
                        <a:pt x="0" y="224"/>
                      </a:lnTo>
                      <a:lnTo>
                        <a:pt x="2" y="226"/>
                      </a:lnTo>
                      <a:lnTo>
                        <a:pt x="36" y="254"/>
                      </a:lnTo>
                      <a:lnTo>
                        <a:pt x="70" y="278"/>
                      </a:lnTo>
                      <a:lnTo>
                        <a:pt x="4" y="296"/>
                      </a:lnTo>
                      <a:lnTo>
                        <a:pt x="6" y="306"/>
                      </a:lnTo>
                      <a:lnTo>
                        <a:pt x="86" y="288"/>
                      </a:lnTo>
                      <a:lnTo>
                        <a:pt x="114" y="304"/>
                      </a:lnTo>
                      <a:lnTo>
                        <a:pt x="144" y="318"/>
                      </a:lnTo>
                      <a:lnTo>
                        <a:pt x="16" y="356"/>
                      </a:lnTo>
                      <a:lnTo>
                        <a:pt x="20" y="366"/>
                      </a:lnTo>
                      <a:lnTo>
                        <a:pt x="168" y="330"/>
                      </a:lnTo>
                      <a:lnTo>
                        <a:pt x="180" y="336"/>
                      </a:lnTo>
                      <a:lnTo>
                        <a:pt x="220" y="356"/>
                      </a:lnTo>
                      <a:lnTo>
                        <a:pt x="258" y="376"/>
                      </a:lnTo>
                      <a:lnTo>
                        <a:pt x="296" y="400"/>
                      </a:lnTo>
                      <a:lnTo>
                        <a:pt x="334" y="426"/>
                      </a:lnTo>
                      <a:lnTo>
                        <a:pt x="296" y="454"/>
                      </a:lnTo>
                      <a:lnTo>
                        <a:pt x="258" y="478"/>
                      </a:lnTo>
                      <a:lnTo>
                        <a:pt x="218" y="498"/>
                      </a:lnTo>
                      <a:lnTo>
                        <a:pt x="178" y="520"/>
                      </a:lnTo>
                      <a:lnTo>
                        <a:pt x="164" y="526"/>
                      </a:lnTo>
                      <a:lnTo>
                        <a:pt x="20" y="490"/>
                      </a:lnTo>
                      <a:lnTo>
                        <a:pt x="16" y="502"/>
                      </a:lnTo>
                      <a:lnTo>
                        <a:pt x="142" y="538"/>
                      </a:lnTo>
                      <a:lnTo>
                        <a:pt x="112" y="554"/>
                      </a:lnTo>
                      <a:lnTo>
                        <a:pt x="82" y="570"/>
                      </a:lnTo>
                      <a:lnTo>
                        <a:pt x="6" y="552"/>
                      </a:lnTo>
                      <a:lnTo>
                        <a:pt x="4" y="560"/>
                      </a:lnTo>
                      <a:lnTo>
                        <a:pt x="68" y="580"/>
                      </a:lnTo>
                      <a:lnTo>
                        <a:pt x="34" y="602"/>
                      </a:lnTo>
                      <a:lnTo>
                        <a:pt x="2" y="628"/>
                      </a:lnTo>
                      <a:lnTo>
                        <a:pt x="0" y="630"/>
                      </a:lnTo>
                      <a:lnTo>
                        <a:pt x="6" y="644"/>
                      </a:lnTo>
                      <a:lnTo>
                        <a:pt x="8" y="648"/>
                      </a:lnTo>
                      <a:lnTo>
                        <a:pt x="10" y="650"/>
                      </a:lnTo>
                      <a:lnTo>
                        <a:pt x="14" y="650"/>
                      </a:lnTo>
                      <a:lnTo>
                        <a:pt x="54" y="636"/>
                      </a:lnTo>
                      <a:lnTo>
                        <a:pt x="92" y="618"/>
                      </a:lnTo>
                      <a:lnTo>
                        <a:pt x="74" y="684"/>
                      </a:lnTo>
                      <a:lnTo>
                        <a:pt x="84" y="686"/>
                      </a:lnTo>
                      <a:lnTo>
                        <a:pt x="108" y="608"/>
                      </a:lnTo>
                      <a:lnTo>
                        <a:pt x="136" y="592"/>
                      </a:lnTo>
                      <a:lnTo>
                        <a:pt x="164" y="574"/>
                      </a:lnTo>
                      <a:lnTo>
                        <a:pt x="132" y="702"/>
                      </a:lnTo>
                      <a:lnTo>
                        <a:pt x="144" y="706"/>
                      </a:lnTo>
                      <a:lnTo>
                        <a:pt x="186" y="558"/>
                      </a:lnTo>
                      <a:lnTo>
                        <a:pt x="196" y="552"/>
                      </a:lnTo>
                      <a:lnTo>
                        <a:pt x="234" y="526"/>
                      </a:lnTo>
                      <a:lnTo>
                        <a:pt x="272" y="504"/>
                      </a:lnTo>
                      <a:lnTo>
                        <a:pt x="310" y="482"/>
                      </a:lnTo>
                      <a:lnTo>
                        <a:pt x="352" y="464"/>
                      </a:lnTo>
                      <a:lnTo>
                        <a:pt x="356" y="508"/>
                      </a:lnTo>
                      <a:lnTo>
                        <a:pt x="358" y="554"/>
                      </a:lnTo>
                      <a:lnTo>
                        <a:pt x="356" y="600"/>
                      </a:lnTo>
                      <a:lnTo>
                        <a:pt x="354" y="644"/>
                      </a:lnTo>
                      <a:lnTo>
                        <a:pt x="354" y="660"/>
                      </a:lnTo>
                      <a:lnTo>
                        <a:pt x="250" y="768"/>
                      </a:lnTo>
                      <a:lnTo>
                        <a:pt x="258" y="776"/>
                      </a:lnTo>
                      <a:lnTo>
                        <a:pt x="352" y="686"/>
                      </a:lnTo>
                      <a:lnTo>
                        <a:pt x="352" y="718"/>
                      </a:lnTo>
                      <a:lnTo>
                        <a:pt x="352" y="752"/>
                      </a:lnTo>
                      <a:lnTo>
                        <a:pt x="296" y="808"/>
                      </a:lnTo>
                      <a:lnTo>
                        <a:pt x="304" y="816"/>
                      </a:lnTo>
                      <a:lnTo>
                        <a:pt x="352" y="770"/>
                      </a:lnTo>
                      <a:lnTo>
                        <a:pt x="354" y="812"/>
                      </a:lnTo>
                      <a:lnTo>
                        <a:pt x="362" y="852"/>
                      </a:lnTo>
                      <a:lnTo>
                        <a:pt x="362" y="856"/>
                      </a:lnTo>
                      <a:lnTo>
                        <a:pt x="366" y="856"/>
                      </a:lnTo>
                      <a:lnTo>
                        <a:pt x="382" y="856"/>
                      </a:lnTo>
                      <a:lnTo>
                        <a:pt x="386" y="856"/>
                      </a:lnTo>
                      <a:lnTo>
                        <a:pt x="386" y="852"/>
                      </a:lnTo>
                      <a:lnTo>
                        <a:pt x="394" y="810"/>
                      </a:lnTo>
                      <a:lnTo>
                        <a:pt x="396" y="768"/>
                      </a:lnTo>
                      <a:lnTo>
                        <a:pt x="446" y="816"/>
                      </a:lnTo>
                      <a:lnTo>
                        <a:pt x="452" y="808"/>
                      </a:lnTo>
                      <a:lnTo>
                        <a:pt x="396" y="750"/>
                      </a:lnTo>
                      <a:lnTo>
                        <a:pt x="396" y="716"/>
                      </a:lnTo>
                      <a:lnTo>
                        <a:pt x="394" y="682"/>
                      </a:lnTo>
                      <a:lnTo>
                        <a:pt x="490" y="776"/>
                      </a:lnTo>
                      <a:lnTo>
                        <a:pt x="498" y="768"/>
                      </a:lnTo>
                      <a:lnTo>
                        <a:pt x="392" y="656"/>
                      </a:lnTo>
                      <a:lnTo>
                        <a:pt x="392" y="644"/>
                      </a:lnTo>
                      <a:lnTo>
                        <a:pt x="390" y="600"/>
                      </a:lnTo>
                      <a:lnTo>
                        <a:pt x="388" y="556"/>
                      </a:lnTo>
                      <a:lnTo>
                        <a:pt x="388" y="510"/>
                      </a:lnTo>
                      <a:lnTo>
                        <a:pt x="394" y="466"/>
                      </a:lnTo>
                      <a:lnTo>
                        <a:pt x="436" y="484"/>
                      </a:lnTo>
                      <a:lnTo>
                        <a:pt x="476" y="506"/>
                      </a:lnTo>
                      <a:lnTo>
                        <a:pt x="514" y="530"/>
                      </a:lnTo>
                      <a:lnTo>
                        <a:pt x="552" y="554"/>
                      </a:lnTo>
                      <a:lnTo>
                        <a:pt x="564" y="562"/>
                      </a:lnTo>
                      <a:lnTo>
                        <a:pt x="606" y="706"/>
                      </a:lnTo>
                      <a:lnTo>
                        <a:pt x="618" y="702"/>
                      </a:lnTo>
                      <a:lnTo>
                        <a:pt x="586" y="576"/>
                      </a:lnTo>
                      <a:lnTo>
                        <a:pt x="614" y="594"/>
                      </a:lnTo>
                      <a:lnTo>
                        <a:pt x="642" y="610"/>
                      </a:lnTo>
                      <a:lnTo>
                        <a:pt x="664" y="686"/>
                      </a:lnTo>
                      <a:lnTo>
                        <a:pt x="674" y="684"/>
                      </a:lnTo>
                      <a:lnTo>
                        <a:pt x="658" y="620"/>
                      </a:lnTo>
                      <a:lnTo>
                        <a:pt x="696" y="636"/>
                      </a:lnTo>
                      <a:lnTo>
                        <a:pt x="734" y="652"/>
                      </a:lnTo>
                      <a:lnTo>
                        <a:pt x="738" y="652"/>
                      </a:lnTo>
                      <a:lnTo>
                        <a:pt x="746" y="638"/>
                      </a:lnTo>
                      <a:lnTo>
                        <a:pt x="746" y="636"/>
                      </a:lnTo>
                      <a:lnTo>
                        <a:pt x="750" y="632"/>
                      </a:lnTo>
                      <a:lnTo>
                        <a:pt x="746" y="630"/>
                      </a:lnTo>
                      <a:lnTo>
                        <a:pt x="714" y="604"/>
                      </a:lnTo>
                      <a:lnTo>
                        <a:pt x="680" y="580"/>
                      </a:lnTo>
                      <a:close/>
                    </a:path>
                  </a:pathLst>
                </a:custGeom>
                <a:solidFill>
                  <a:srgbClr val="FEFFFF">
                    <a:alpha val="76077"/>
                  </a:srgbClr>
                </a:solidFill>
                <a:ln w="9525">
                  <a:noFill/>
                  <a:round/>
                  <a:headEnd/>
                  <a:tailEnd/>
                </a:ln>
              </p:spPr>
              <p:txBody>
                <a:bodyPr/>
                <a:lstStyle/>
                <a:p>
                  <a:pPr>
                    <a:defRPr/>
                  </a:pPr>
                  <a:endParaRPr lang="tr-TR"/>
                </a:p>
              </p:txBody>
            </p:sp>
            <p:sp>
              <p:nvSpPr>
                <p:cNvPr id="1057" name="Freeform 53"/>
                <p:cNvSpPr>
                  <a:spLocks noChangeAspect="1"/>
                </p:cNvSpPr>
                <p:nvPr/>
              </p:nvSpPr>
              <p:spPr bwMode="auto">
                <a:xfrm rot="-608747">
                  <a:off x="8714480" y="887175"/>
                  <a:ext cx="384263" cy="439800"/>
                </a:xfrm>
                <a:custGeom>
                  <a:avLst/>
                  <a:gdLst>
                    <a:gd name="T0" fmla="*/ 340201 w 750"/>
                    <a:gd name="T1" fmla="*/ 292857 h 856"/>
                    <a:gd name="T2" fmla="*/ 298188 w 750"/>
                    <a:gd name="T3" fmla="*/ 270251 h 856"/>
                    <a:gd name="T4" fmla="*/ 251052 w 750"/>
                    <a:gd name="T5" fmla="*/ 246617 h 856"/>
                    <a:gd name="T6" fmla="*/ 252077 w 750"/>
                    <a:gd name="T7" fmla="*/ 195238 h 856"/>
                    <a:gd name="T8" fmla="*/ 374016 w 750"/>
                    <a:gd name="T9" fmla="*/ 188045 h 856"/>
                    <a:gd name="T10" fmla="*/ 381189 w 750"/>
                    <a:gd name="T11" fmla="*/ 157218 h 856"/>
                    <a:gd name="T12" fmla="*/ 383238 w 750"/>
                    <a:gd name="T13" fmla="*/ 117143 h 856"/>
                    <a:gd name="T14" fmla="*/ 378115 w 750"/>
                    <a:gd name="T15" fmla="*/ 105840 h 856"/>
                    <a:gd name="T16" fmla="*/ 345324 w 750"/>
                    <a:gd name="T17" fmla="*/ 89399 h 856"/>
                    <a:gd name="T18" fmla="*/ 299213 w 750"/>
                    <a:gd name="T19" fmla="*/ 145915 h 856"/>
                    <a:gd name="T20" fmla="*/ 282818 w 750"/>
                    <a:gd name="T21" fmla="*/ 157218 h 856"/>
                    <a:gd name="T22" fmla="*/ 203916 w 750"/>
                    <a:gd name="T23" fmla="*/ 202431 h 856"/>
                    <a:gd name="T24" fmla="*/ 201866 w 750"/>
                    <a:gd name="T25" fmla="*/ 108922 h 856"/>
                    <a:gd name="T26" fmla="*/ 203916 w 750"/>
                    <a:gd name="T27" fmla="*/ 88371 h 856"/>
                    <a:gd name="T28" fmla="*/ 203916 w 750"/>
                    <a:gd name="T29" fmla="*/ 45213 h 856"/>
                    <a:gd name="T30" fmla="*/ 196743 w 750"/>
                    <a:gd name="T31" fmla="*/ 0 h 856"/>
                    <a:gd name="T32" fmla="*/ 182397 w 750"/>
                    <a:gd name="T33" fmla="*/ 23634 h 856"/>
                    <a:gd name="T34" fmla="*/ 180347 w 750"/>
                    <a:gd name="T35" fmla="*/ 55489 h 856"/>
                    <a:gd name="T36" fmla="*/ 182397 w 750"/>
                    <a:gd name="T37" fmla="*/ 102757 h 856"/>
                    <a:gd name="T38" fmla="*/ 185471 w 750"/>
                    <a:gd name="T39" fmla="*/ 155163 h 856"/>
                    <a:gd name="T40" fmla="*/ 140384 w 750"/>
                    <a:gd name="T41" fmla="*/ 180852 h 856"/>
                    <a:gd name="T42" fmla="*/ 73778 w 750"/>
                    <a:gd name="T43" fmla="*/ 78095 h 856"/>
                    <a:gd name="T44" fmla="*/ 43037 w 750"/>
                    <a:gd name="T45" fmla="*/ 87343 h 856"/>
                    <a:gd name="T46" fmla="*/ 7173 w 750"/>
                    <a:gd name="T47" fmla="*/ 105840 h 856"/>
                    <a:gd name="T48" fmla="*/ 1025 w 750"/>
                    <a:gd name="T49" fmla="*/ 114060 h 856"/>
                    <a:gd name="T50" fmla="*/ 35865 w 750"/>
                    <a:gd name="T51" fmla="*/ 142832 h 856"/>
                    <a:gd name="T52" fmla="*/ 58408 w 750"/>
                    <a:gd name="T53" fmla="*/ 156191 h 856"/>
                    <a:gd name="T54" fmla="*/ 86075 w 750"/>
                    <a:gd name="T55" fmla="*/ 169549 h 856"/>
                    <a:gd name="T56" fmla="*/ 151656 w 750"/>
                    <a:gd name="T57" fmla="*/ 205514 h 856"/>
                    <a:gd name="T58" fmla="*/ 111692 w 750"/>
                    <a:gd name="T59" fmla="*/ 255865 h 856"/>
                    <a:gd name="T60" fmla="*/ 8198 w 750"/>
                    <a:gd name="T61" fmla="*/ 257920 h 856"/>
                    <a:gd name="T62" fmla="*/ 3074 w 750"/>
                    <a:gd name="T63" fmla="*/ 283609 h 856"/>
                    <a:gd name="T64" fmla="*/ 1025 w 750"/>
                    <a:gd name="T65" fmla="*/ 322657 h 856"/>
                    <a:gd name="T66" fmla="*/ 5124 w 750"/>
                    <a:gd name="T67" fmla="*/ 333960 h 856"/>
                    <a:gd name="T68" fmla="*/ 37914 w 750"/>
                    <a:gd name="T69" fmla="*/ 351429 h 856"/>
                    <a:gd name="T70" fmla="*/ 84026 w 750"/>
                    <a:gd name="T71" fmla="*/ 294913 h 856"/>
                    <a:gd name="T72" fmla="*/ 100421 w 750"/>
                    <a:gd name="T73" fmla="*/ 283609 h 856"/>
                    <a:gd name="T74" fmla="*/ 180347 w 750"/>
                    <a:gd name="T75" fmla="*/ 238396 h 856"/>
                    <a:gd name="T76" fmla="*/ 181372 w 750"/>
                    <a:gd name="T77" fmla="*/ 330878 h 856"/>
                    <a:gd name="T78" fmla="*/ 180347 w 750"/>
                    <a:gd name="T79" fmla="*/ 352457 h 856"/>
                    <a:gd name="T80" fmla="*/ 155755 w 750"/>
                    <a:gd name="T81" fmla="*/ 419249 h 856"/>
                    <a:gd name="T82" fmla="*/ 185471 w 750"/>
                    <a:gd name="T83" fmla="*/ 439800 h 856"/>
                    <a:gd name="T84" fmla="*/ 197767 w 750"/>
                    <a:gd name="T85" fmla="*/ 437745 h 856"/>
                    <a:gd name="T86" fmla="*/ 202891 w 750"/>
                    <a:gd name="T87" fmla="*/ 385339 h 856"/>
                    <a:gd name="T88" fmla="*/ 255151 w 750"/>
                    <a:gd name="T89" fmla="*/ 394587 h 856"/>
                    <a:gd name="T90" fmla="*/ 199817 w 750"/>
                    <a:gd name="T91" fmla="*/ 308271 h 856"/>
                    <a:gd name="T92" fmla="*/ 223385 w 750"/>
                    <a:gd name="T93" fmla="*/ 248672 h 856"/>
                    <a:gd name="T94" fmla="*/ 288966 w 750"/>
                    <a:gd name="T95" fmla="*/ 288747 h 856"/>
                    <a:gd name="T96" fmla="*/ 314583 w 750"/>
                    <a:gd name="T97" fmla="*/ 305188 h 856"/>
                    <a:gd name="T98" fmla="*/ 337127 w 750"/>
                    <a:gd name="T99" fmla="*/ 318547 h 856"/>
                    <a:gd name="T100" fmla="*/ 382214 w 750"/>
                    <a:gd name="T101" fmla="*/ 326767 h 856"/>
                    <a:gd name="T102" fmla="*/ 348398 w 750"/>
                    <a:gd name="T103" fmla="*/ 297995 h 8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50" h="856">
                      <a:moveTo>
                        <a:pt x="680" y="580"/>
                      </a:moveTo>
                      <a:lnTo>
                        <a:pt x="746" y="560"/>
                      </a:lnTo>
                      <a:lnTo>
                        <a:pt x="744" y="552"/>
                      </a:lnTo>
                      <a:lnTo>
                        <a:pt x="664" y="570"/>
                      </a:lnTo>
                      <a:lnTo>
                        <a:pt x="634" y="554"/>
                      </a:lnTo>
                      <a:lnTo>
                        <a:pt x="604" y="538"/>
                      </a:lnTo>
                      <a:lnTo>
                        <a:pt x="732" y="502"/>
                      </a:lnTo>
                      <a:lnTo>
                        <a:pt x="730" y="490"/>
                      </a:lnTo>
                      <a:lnTo>
                        <a:pt x="582" y="526"/>
                      </a:lnTo>
                      <a:lnTo>
                        <a:pt x="570" y="522"/>
                      </a:lnTo>
                      <a:lnTo>
                        <a:pt x="530" y="502"/>
                      </a:lnTo>
                      <a:lnTo>
                        <a:pt x="490" y="480"/>
                      </a:lnTo>
                      <a:lnTo>
                        <a:pt x="452" y="458"/>
                      </a:lnTo>
                      <a:lnTo>
                        <a:pt x="416" y="432"/>
                      </a:lnTo>
                      <a:lnTo>
                        <a:pt x="454" y="404"/>
                      </a:lnTo>
                      <a:lnTo>
                        <a:pt x="492" y="380"/>
                      </a:lnTo>
                      <a:lnTo>
                        <a:pt x="532" y="358"/>
                      </a:lnTo>
                      <a:lnTo>
                        <a:pt x="572" y="338"/>
                      </a:lnTo>
                      <a:lnTo>
                        <a:pt x="586" y="332"/>
                      </a:lnTo>
                      <a:lnTo>
                        <a:pt x="730" y="366"/>
                      </a:lnTo>
                      <a:lnTo>
                        <a:pt x="732" y="356"/>
                      </a:lnTo>
                      <a:lnTo>
                        <a:pt x="608" y="320"/>
                      </a:lnTo>
                      <a:lnTo>
                        <a:pt x="666" y="288"/>
                      </a:lnTo>
                      <a:lnTo>
                        <a:pt x="744" y="306"/>
                      </a:lnTo>
                      <a:lnTo>
                        <a:pt x="746" y="296"/>
                      </a:lnTo>
                      <a:lnTo>
                        <a:pt x="682" y="278"/>
                      </a:lnTo>
                      <a:lnTo>
                        <a:pt x="716" y="254"/>
                      </a:lnTo>
                      <a:lnTo>
                        <a:pt x="748" y="228"/>
                      </a:lnTo>
                      <a:lnTo>
                        <a:pt x="750" y="226"/>
                      </a:lnTo>
                      <a:lnTo>
                        <a:pt x="748" y="224"/>
                      </a:lnTo>
                      <a:lnTo>
                        <a:pt x="744" y="214"/>
                      </a:lnTo>
                      <a:lnTo>
                        <a:pt x="738" y="206"/>
                      </a:lnTo>
                      <a:lnTo>
                        <a:pt x="736" y="208"/>
                      </a:lnTo>
                      <a:lnTo>
                        <a:pt x="696" y="222"/>
                      </a:lnTo>
                      <a:lnTo>
                        <a:pt x="658" y="240"/>
                      </a:lnTo>
                      <a:lnTo>
                        <a:pt x="674" y="174"/>
                      </a:lnTo>
                      <a:lnTo>
                        <a:pt x="664" y="170"/>
                      </a:lnTo>
                      <a:lnTo>
                        <a:pt x="642" y="248"/>
                      </a:lnTo>
                      <a:lnTo>
                        <a:pt x="614" y="266"/>
                      </a:lnTo>
                      <a:lnTo>
                        <a:pt x="584" y="284"/>
                      </a:lnTo>
                      <a:lnTo>
                        <a:pt x="618" y="154"/>
                      </a:lnTo>
                      <a:lnTo>
                        <a:pt x="606" y="152"/>
                      </a:lnTo>
                      <a:lnTo>
                        <a:pt x="562" y="298"/>
                      </a:lnTo>
                      <a:lnTo>
                        <a:pt x="552" y="306"/>
                      </a:lnTo>
                      <a:lnTo>
                        <a:pt x="516" y="330"/>
                      </a:lnTo>
                      <a:lnTo>
                        <a:pt x="478" y="354"/>
                      </a:lnTo>
                      <a:lnTo>
                        <a:pt x="438" y="376"/>
                      </a:lnTo>
                      <a:lnTo>
                        <a:pt x="398" y="394"/>
                      </a:lnTo>
                      <a:lnTo>
                        <a:pt x="392" y="348"/>
                      </a:lnTo>
                      <a:lnTo>
                        <a:pt x="392" y="302"/>
                      </a:lnTo>
                      <a:lnTo>
                        <a:pt x="392" y="258"/>
                      </a:lnTo>
                      <a:lnTo>
                        <a:pt x="394" y="212"/>
                      </a:lnTo>
                      <a:lnTo>
                        <a:pt x="396" y="198"/>
                      </a:lnTo>
                      <a:lnTo>
                        <a:pt x="498" y="90"/>
                      </a:lnTo>
                      <a:lnTo>
                        <a:pt x="490" y="82"/>
                      </a:lnTo>
                      <a:lnTo>
                        <a:pt x="398" y="172"/>
                      </a:lnTo>
                      <a:lnTo>
                        <a:pt x="398" y="106"/>
                      </a:lnTo>
                      <a:lnTo>
                        <a:pt x="452" y="48"/>
                      </a:lnTo>
                      <a:lnTo>
                        <a:pt x="446" y="42"/>
                      </a:lnTo>
                      <a:lnTo>
                        <a:pt x="398" y="88"/>
                      </a:lnTo>
                      <a:lnTo>
                        <a:pt x="394" y="46"/>
                      </a:lnTo>
                      <a:lnTo>
                        <a:pt x="388" y="4"/>
                      </a:lnTo>
                      <a:lnTo>
                        <a:pt x="388" y="0"/>
                      </a:lnTo>
                      <a:lnTo>
                        <a:pt x="384" y="0"/>
                      </a:lnTo>
                      <a:lnTo>
                        <a:pt x="368" y="0"/>
                      </a:lnTo>
                      <a:lnTo>
                        <a:pt x="364" y="0"/>
                      </a:lnTo>
                      <a:lnTo>
                        <a:pt x="364" y="4"/>
                      </a:lnTo>
                      <a:lnTo>
                        <a:pt x="356" y="46"/>
                      </a:lnTo>
                      <a:lnTo>
                        <a:pt x="354" y="88"/>
                      </a:lnTo>
                      <a:lnTo>
                        <a:pt x="304" y="42"/>
                      </a:lnTo>
                      <a:lnTo>
                        <a:pt x="296" y="48"/>
                      </a:lnTo>
                      <a:lnTo>
                        <a:pt x="352" y="108"/>
                      </a:lnTo>
                      <a:lnTo>
                        <a:pt x="354" y="140"/>
                      </a:lnTo>
                      <a:lnTo>
                        <a:pt x="354" y="174"/>
                      </a:lnTo>
                      <a:lnTo>
                        <a:pt x="258" y="82"/>
                      </a:lnTo>
                      <a:lnTo>
                        <a:pt x="250" y="90"/>
                      </a:lnTo>
                      <a:lnTo>
                        <a:pt x="356" y="200"/>
                      </a:lnTo>
                      <a:lnTo>
                        <a:pt x="358" y="214"/>
                      </a:lnTo>
                      <a:lnTo>
                        <a:pt x="360" y="258"/>
                      </a:lnTo>
                      <a:lnTo>
                        <a:pt x="362" y="302"/>
                      </a:lnTo>
                      <a:lnTo>
                        <a:pt x="360" y="346"/>
                      </a:lnTo>
                      <a:lnTo>
                        <a:pt x="356" y="392"/>
                      </a:lnTo>
                      <a:lnTo>
                        <a:pt x="314" y="374"/>
                      </a:lnTo>
                      <a:lnTo>
                        <a:pt x="274" y="352"/>
                      </a:lnTo>
                      <a:lnTo>
                        <a:pt x="236" y="328"/>
                      </a:lnTo>
                      <a:lnTo>
                        <a:pt x="198" y="304"/>
                      </a:lnTo>
                      <a:lnTo>
                        <a:pt x="186" y="294"/>
                      </a:lnTo>
                      <a:lnTo>
                        <a:pt x="144" y="152"/>
                      </a:lnTo>
                      <a:lnTo>
                        <a:pt x="132" y="154"/>
                      </a:lnTo>
                      <a:lnTo>
                        <a:pt x="164" y="282"/>
                      </a:lnTo>
                      <a:lnTo>
                        <a:pt x="106" y="246"/>
                      </a:lnTo>
                      <a:lnTo>
                        <a:pt x="84" y="170"/>
                      </a:lnTo>
                      <a:lnTo>
                        <a:pt x="74" y="174"/>
                      </a:lnTo>
                      <a:lnTo>
                        <a:pt x="90" y="238"/>
                      </a:lnTo>
                      <a:lnTo>
                        <a:pt x="54" y="220"/>
                      </a:lnTo>
                      <a:lnTo>
                        <a:pt x="14" y="206"/>
                      </a:lnTo>
                      <a:lnTo>
                        <a:pt x="12" y="204"/>
                      </a:lnTo>
                      <a:lnTo>
                        <a:pt x="10" y="208"/>
                      </a:lnTo>
                      <a:lnTo>
                        <a:pt x="2" y="222"/>
                      </a:lnTo>
                      <a:lnTo>
                        <a:pt x="0" y="224"/>
                      </a:lnTo>
                      <a:lnTo>
                        <a:pt x="2" y="226"/>
                      </a:lnTo>
                      <a:lnTo>
                        <a:pt x="36" y="254"/>
                      </a:lnTo>
                      <a:lnTo>
                        <a:pt x="70" y="278"/>
                      </a:lnTo>
                      <a:lnTo>
                        <a:pt x="4" y="296"/>
                      </a:lnTo>
                      <a:lnTo>
                        <a:pt x="6" y="306"/>
                      </a:lnTo>
                      <a:lnTo>
                        <a:pt x="86" y="288"/>
                      </a:lnTo>
                      <a:lnTo>
                        <a:pt x="114" y="304"/>
                      </a:lnTo>
                      <a:lnTo>
                        <a:pt x="144" y="318"/>
                      </a:lnTo>
                      <a:lnTo>
                        <a:pt x="16" y="356"/>
                      </a:lnTo>
                      <a:lnTo>
                        <a:pt x="20" y="366"/>
                      </a:lnTo>
                      <a:lnTo>
                        <a:pt x="168" y="330"/>
                      </a:lnTo>
                      <a:lnTo>
                        <a:pt x="180" y="336"/>
                      </a:lnTo>
                      <a:lnTo>
                        <a:pt x="220" y="356"/>
                      </a:lnTo>
                      <a:lnTo>
                        <a:pt x="258" y="376"/>
                      </a:lnTo>
                      <a:lnTo>
                        <a:pt x="296" y="400"/>
                      </a:lnTo>
                      <a:lnTo>
                        <a:pt x="334" y="426"/>
                      </a:lnTo>
                      <a:lnTo>
                        <a:pt x="296" y="454"/>
                      </a:lnTo>
                      <a:lnTo>
                        <a:pt x="258" y="478"/>
                      </a:lnTo>
                      <a:lnTo>
                        <a:pt x="218" y="498"/>
                      </a:lnTo>
                      <a:lnTo>
                        <a:pt x="178" y="520"/>
                      </a:lnTo>
                      <a:lnTo>
                        <a:pt x="164" y="526"/>
                      </a:lnTo>
                      <a:lnTo>
                        <a:pt x="20" y="490"/>
                      </a:lnTo>
                      <a:lnTo>
                        <a:pt x="16" y="502"/>
                      </a:lnTo>
                      <a:lnTo>
                        <a:pt x="142" y="538"/>
                      </a:lnTo>
                      <a:lnTo>
                        <a:pt x="112" y="554"/>
                      </a:lnTo>
                      <a:lnTo>
                        <a:pt x="82" y="570"/>
                      </a:lnTo>
                      <a:lnTo>
                        <a:pt x="6" y="552"/>
                      </a:lnTo>
                      <a:lnTo>
                        <a:pt x="4" y="560"/>
                      </a:lnTo>
                      <a:lnTo>
                        <a:pt x="68" y="580"/>
                      </a:lnTo>
                      <a:lnTo>
                        <a:pt x="34" y="602"/>
                      </a:lnTo>
                      <a:lnTo>
                        <a:pt x="2" y="628"/>
                      </a:lnTo>
                      <a:lnTo>
                        <a:pt x="0" y="630"/>
                      </a:lnTo>
                      <a:lnTo>
                        <a:pt x="6" y="644"/>
                      </a:lnTo>
                      <a:lnTo>
                        <a:pt x="8" y="648"/>
                      </a:lnTo>
                      <a:lnTo>
                        <a:pt x="10" y="650"/>
                      </a:lnTo>
                      <a:lnTo>
                        <a:pt x="14" y="650"/>
                      </a:lnTo>
                      <a:lnTo>
                        <a:pt x="54" y="636"/>
                      </a:lnTo>
                      <a:lnTo>
                        <a:pt x="92" y="618"/>
                      </a:lnTo>
                      <a:lnTo>
                        <a:pt x="74" y="684"/>
                      </a:lnTo>
                      <a:lnTo>
                        <a:pt x="84" y="686"/>
                      </a:lnTo>
                      <a:lnTo>
                        <a:pt x="108" y="608"/>
                      </a:lnTo>
                      <a:lnTo>
                        <a:pt x="136" y="592"/>
                      </a:lnTo>
                      <a:lnTo>
                        <a:pt x="164" y="574"/>
                      </a:lnTo>
                      <a:lnTo>
                        <a:pt x="132" y="702"/>
                      </a:lnTo>
                      <a:lnTo>
                        <a:pt x="144" y="706"/>
                      </a:lnTo>
                      <a:lnTo>
                        <a:pt x="186" y="558"/>
                      </a:lnTo>
                      <a:lnTo>
                        <a:pt x="196" y="552"/>
                      </a:lnTo>
                      <a:lnTo>
                        <a:pt x="234" y="526"/>
                      </a:lnTo>
                      <a:lnTo>
                        <a:pt x="272" y="504"/>
                      </a:lnTo>
                      <a:lnTo>
                        <a:pt x="310" y="482"/>
                      </a:lnTo>
                      <a:lnTo>
                        <a:pt x="352" y="464"/>
                      </a:lnTo>
                      <a:lnTo>
                        <a:pt x="356" y="508"/>
                      </a:lnTo>
                      <a:lnTo>
                        <a:pt x="358" y="554"/>
                      </a:lnTo>
                      <a:lnTo>
                        <a:pt x="356" y="600"/>
                      </a:lnTo>
                      <a:lnTo>
                        <a:pt x="354" y="644"/>
                      </a:lnTo>
                      <a:lnTo>
                        <a:pt x="354" y="660"/>
                      </a:lnTo>
                      <a:lnTo>
                        <a:pt x="250" y="768"/>
                      </a:lnTo>
                      <a:lnTo>
                        <a:pt x="258" y="776"/>
                      </a:lnTo>
                      <a:lnTo>
                        <a:pt x="352" y="686"/>
                      </a:lnTo>
                      <a:lnTo>
                        <a:pt x="352" y="718"/>
                      </a:lnTo>
                      <a:lnTo>
                        <a:pt x="352" y="752"/>
                      </a:lnTo>
                      <a:lnTo>
                        <a:pt x="296" y="808"/>
                      </a:lnTo>
                      <a:lnTo>
                        <a:pt x="304" y="816"/>
                      </a:lnTo>
                      <a:lnTo>
                        <a:pt x="352" y="770"/>
                      </a:lnTo>
                      <a:lnTo>
                        <a:pt x="354" y="812"/>
                      </a:lnTo>
                      <a:lnTo>
                        <a:pt x="362" y="852"/>
                      </a:lnTo>
                      <a:lnTo>
                        <a:pt x="362" y="856"/>
                      </a:lnTo>
                      <a:lnTo>
                        <a:pt x="366" y="856"/>
                      </a:lnTo>
                      <a:lnTo>
                        <a:pt x="382" y="856"/>
                      </a:lnTo>
                      <a:lnTo>
                        <a:pt x="386" y="856"/>
                      </a:lnTo>
                      <a:lnTo>
                        <a:pt x="386" y="852"/>
                      </a:lnTo>
                      <a:lnTo>
                        <a:pt x="394" y="810"/>
                      </a:lnTo>
                      <a:lnTo>
                        <a:pt x="396" y="768"/>
                      </a:lnTo>
                      <a:lnTo>
                        <a:pt x="446" y="816"/>
                      </a:lnTo>
                      <a:lnTo>
                        <a:pt x="452" y="808"/>
                      </a:lnTo>
                      <a:lnTo>
                        <a:pt x="396" y="750"/>
                      </a:lnTo>
                      <a:lnTo>
                        <a:pt x="396" y="716"/>
                      </a:lnTo>
                      <a:lnTo>
                        <a:pt x="394" y="682"/>
                      </a:lnTo>
                      <a:lnTo>
                        <a:pt x="490" y="776"/>
                      </a:lnTo>
                      <a:lnTo>
                        <a:pt x="498" y="768"/>
                      </a:lnTo>
                      <a:lnTo>
                        <a:pt x="392" y="656"/>
                      </a:lnTo>
                      <a:lnTo>
                        <a:pt x="392" y="644"/>
                      </a:lnTo>
                      <a:lnTo>
                        <a:pt x="390" y="600"/>
                      </a:lnTo>
                      <a:lnTo>
                        <a:pt x="388" y="556"/>
                      </a:lnTo>
                      <a:lnTo>
                        <a:pt x="388" y="510"/>
                      </a:lnTo>
                      <a:lnTo>
                        <a:pt x="394" y="466"/>
                      </a:lnTo>
                      <a:lnTo>
                        <a:pt x="436" y="484"/>
                      </a:lnTo>
                      <a:lnTo>
                        <a:pt x="476" y="506"/>
                      </a:lnTo>
                      <a:lnTo>
                        <a:pt x="514" y="530"/>
                      </a:lnTo>
                      <a:lnTo>
                        <a:pt x="552" y="554"/>
                      </a:lnTo>
                      <a:lnTo>
                        <a:pt x="564" y="562"/>
                      </a:lnTo>
                      <a:lnTo>
                        <a:pt x="606" y="706"/>
                      </a:lnTo>
                      <a:lnTo>
                        <a:pt x="618" y="702"/>
                      </a:lnTo>
                      <a:lnTo>
                        <a:pt x="586" y="576"/>
                      </a:lnTo>
                      <a:lnTo>
                        <a:pt x="614" y="594"/>
                      </a:lnTo>
                      <a:lnTo>
                        <a:pt x="642" y="610"/>
                      </a:lnTo>
                      <a:lnTo>
                        <a:pt x="664" y="686"/>
                      </a:lnTo>
                      <a:lnTo>
                        <a:pt x="674" y="684"/>
                      </a:lnTo>
                      <a:lnTo>
                        <a:pt x="658" y="620"/>
                      </a:lnTo>
                      <a:lnTo>
                        <a:pt x="696" y="636"/>
                      </a:lnTo>
                      <a:lnTo>
                        <a:pt x="734" y="652"/>
                      </a:lnTo>
                      <a:lnTo>
                        <a:pt x="738" y="652"/>
                      </a:lnTo>
                      <a:lnTo>
                        <a:pt x="746" y="638"/>
                      </a:lnTo>
                      <a:lnTo>
                        <a:pt x="746" y="636"/>
                      </a:lnTo>
                      <a:lnTo>
                        <a:pt x="750" y="632"/>
                      </a:lnTo>
                      <a:lnTo>
                        <a:pt x="746" y="630"/>
                      </a:lnTo>
                      <a:lnTo>
                        <a:pt x="714" y="604"/>
                      </a:lnTo>
                      <a:lnTo>
                        <a:pt x="680" y="580"/>
                      </a:lnTo>
                      <a:close/>
                    </a:path>
                  </a:pathLst>
                </a:custGeom>
                <a:solidFill>
                  <a:srgbClr val="FEFFFF">
                    <a:alpha val="76077"/>
                  </a:srgbClr>
                </a:solidFill>
                <a:ln w="9525">
                  <a:noFill/>
                  <a:round/>
                  <a:headEnd/>
                  <a:tailEnd/>
                </a:ln>
              </p:spPr>
              <p:txBody>
                <a:bodyPr/>
                <a:lstStyle/>
                <a:p>
                  <a:pPr>
                    <a:defRPr/>
                  </a:pPr>
                  <a:endParaRPr lang="tr-TR"/>
                </a:p>
              </p:txBody>
            </p:sp>
          </p:grpSp>
          <p:grpSp>
            <p:nvGrpSpPr>
              <p:cNvPr id="2066" name="Group 56"/>
              <p:cNvGrpSpPr>
                <a:grpSpLocks/>
              </p:cNvGrpSpPr>
              <p:nvPr/>
            </p:nvGrpSpPr>
            <p:grpSpPr bwMode="auto">
              <a:xfrm>
                <a:off x="7564131" y="154734"/>
                <a:ext cx="1470366" cy="5948886"/>
                <a:chOff x="7564131" y="154734"/>
                <a:chExt cx="1470366" cy="5948886"/>
              </a:xfrm>
            </p:grpSpPr>
            <p:sp>
              <p:nvSpPr>
                <p:cNvPr id="1043" name="Freeform 69"/>
                <p:cNvSpPr>
                  <a:spLocks noChangeAspect="1" noEditPoints="1"/>
                </p:cNvSpPr>
                <p:nvPr/>
              </p:nvSpPr>
              <p:spPr bwMode="auto">
                <a:xfrm rot="474405">
                  <a:off x="8003118" y="4921594"/>
                  <a:ext cx="1032110" cy="1181270"/>
                </a:xfrm>
                <a:custGeom>
                  <a:avLst/>
                  <a:gdLst>
                    <a:gd name="T0" fmla="*/ 893590 w 760"/>
                    <a:gd name="T1" fmla="*/ 795660 h 870"/>
                    <a:gd name="T2" fmla="*/ 988653 w 760"/>
                    <a:gd name="T3" fmla="*/ 714193 h 870"/>
                    <a:gd name="T4" fmla="*/ 760502 w 760"/>
                    <a:gd name="T5" fmla="*/ 632726 h 870"/>
                    <a:gd name="T6" fmla="*/ 681736 w 760"/>
                    <a:gd name="T7" fmla="*/ 591993 h 870"/>
                    <a:gd name="T8" fmla="*/ 760502 w 760"/>
                    <a:gd name="T9" fmla="*/ 551259 h 870"/>
                    <a:gd name="T10" fmla="*/ 988653 w 760"/>
                    <a:gd name="T11" fmla="*/ 469792 h 870"/>
                    <a:gd name="T12" fmla="*/ 899022 w 760"/>
                    <a:gd name="T13" fmla="*/ 388326 h 870"/>
                    <a:gd name="T14" fmla="*/ 934331 w 760"/>
                    <a:gd name="T15" fmla="*/ 369317 h 870"/>
                    <a:gd name="T16" fmla="*/ 915319 w 760"/>
                    <a:gd name="T17" fmla="*/ 347592 h 870"/>
                    <a:gd name="T18" fmla="*/ 880010 w 760"/>
                    <a:gd name="T19" fmla="*/ 366601 h 870"/>
                    <a:gd name="T20" fmla="*/ 858281 w 760"/>
                    <a:gd name="T21" fmla="*/ 241685 h 870"/>
                    <a:gd name="T22" fmla="*/ 673588 w 760"/>
                    <a:gd name="T23" fmla="*/ 401903 h 870"/>
                    <a:gd name="T24" fmla="*/ 600253 w 760"/>
                    <a:gd name="T25" fmla="*/ 456215 h 870"/>
                    <a:gd name="T26" fmla="*/ 602970 w 760"/>
                    <a:gd name="T27" fmla="*/ 361170 h 870"/>
                    <a:gd name="T28" fmla="*/ 646427 w 760"/>
                    <a:gd name="T29" fmla="*/ 122200 h 870"/>
                    <a:gd name="T30" fmla="*/ 532351 w 760"/>
                    <a:gd name="T31" fmla="*/ 157503 h 870"/>
                    <a:gd name="T32" fmla="*/ 532351 w 760"/>
                    <a:gd name="T33" fmla="*/ 116769 h 870"/>
                    <a:gd name="T34" fmla="*/ 505191 w 760"/>
                    <a:gd name="T35" fmla="*/ 122200 h 870"/>
                    <a:gd name="T36" fmla="*/ 505191 w 760"/>
                    <a:gd name="T37" fmla="*/ 162934 h 870"/>
                    <a:gd name="T38" fmla="*/ 382967 w 760"/>
                    <a:gd name="T39" fmla="*/ 122200 h 870"/>
                    <a:gd name="T40" fmla="*/ 429140 w 760"/>
                    <a:gd name="T41" fmla="*/ 361170 h 870"/>
                    <a:gd name="T42" fmla="*/ 437289 w 760"/>
                    <a:gd name="T43" fmla="*/ 456215 h 870"/>
                    <a:gd name="T44" fmla="*/ 358522 w 760"/>
                    <a:gd name="T45" fmla="*/ 401903 h 870"/>
                    <a:gd name="T46" fmla="*/ 173829 w 760"/>
                    <a:gd name="T47" fmla="*/ 241685 h 870"/>
                    <a:gd name="T48" fmla="*/ 149384 w 760"/>
                    <a:gd name="T49" fmla="*/ 361170 h 870"/>
                    <a:gd name="T50" fmla="*/ 114075 w 760"/>
                    <a:gd name="T51" fmla="*/ 342161 h 870"/>
                    <a:gd name="T52" fmla="*/ 103211 w 760"/>
                    <a:gd name="T53" fmla="*/ 366601 h 870"/>
                    <a:gd name="T54" fmla="*/ 138520 w 760"/>
                    <a:gd name="T55" fmla="*/ 388326 h 870"/>
                    <a:gd name="T56" fmla="*/ 40741 w 760"/>
                    <a:gd name="T57" fmla="*/ 469792 h 870"/>
                    <a:gd name="T58" fmla="*/ 271608 w 760"/>
                    <a:gd name="T59" fmla="*/ 551259 h 870"/>
                    <a:gd name="T60" fmla="*/ 355806 w 760"/>
                    <a:gd name="T61" fmla="*/ 591993 h 870"/>
                    <a:gd name="T62" fmla="*/ 271608 w 760"/>
                    <a:gd name="T63" fmla="*/ 632726 h 870"/>
                    <a:gd name="T64" fmla="*/ 40741 w 760"/>
                    <a:gd name="T65" fmla="*/ 714193 h 870"/>
                    <a:gd name="T66" fmla="*/ 133088 w 760"/>
                    <a:gd name="T67" fmla="*/ 795660 h 870"/>
                    <a:gd name="T68" fmla="*/ 97779 w 760"/>
                    <a:gd name="T69" fmla="*/ 814669 h 870"/>
                    <a:gd name="T70" fmla="*/ 114075 w 760"/>
                    <a:gd name="T71" fmla="*/ 836393 h 870"/>
                    <a:gd name="T72" fmla="*/ 149384 w 760"/>
                    <a:gd name="T73" fmla="*/ 817385 h 870"/>
                    <a:gd name="T74" fmla="*/ 173829 w 760"/>
                    <a:gd name="T75" fmla="*/ 942300 h 870"/>
                    <a:gd name="T76" fmla="*/ 358522 w 760"/>
                    <a:gd name="T77" fmla="*/ 782082 h 870"/>
                    <a:gd name="T78" fmla="*/ 437289 w 760"/>
                    <a:gd name="T79" fmla="*/ 727771 h 870"/>
                    <a:gd name="T80" fmla="*/ 429140 w 760"/>
                    <a:gd name="T81" fmla="*/ 822816 h 870"/>
                    <a:gd name="T82" fmla="*/ 382967 w 760"/>
                    <a:gd name="T83" fmla="*/ 1061785 h 870"/>
                    <a:gd name="T84" fmla="*/ 499759 w 760"/>
                    <a:gd name="T85" fmla="*/ 1023767 h 870"/>
                    <a:gd name="T86" fmla="*/ 499759 w 760"/>
                    <a:gd name="T87" fmla="*/ 1064501 h 870"/>
                    <a:gd name="T88" fmla="*/ 526919 w 760"/>
                    <a:gd name="T89" fmla="*/ 1059070 h 870"/>
                    <a:gd name="T90" fmla="*/ 526919 w 760"/>
                    <a:gd name="T91" fmla="*/ 1021052 h 870"/>
                    <a:gd name="T92" fmla="*/ 646427 w 760"/>
                    <a:gd name="T93" fmla="*/ 1061785 h 870"/>
                    <a:gd name="T94" fmla="*/ 602970 w 760"/>
                    <a:gd name="T95" fmla="*/ 822816 h 870"/>
                    <a:gd name="T96" fmla="*/ 600253 w 760"/>
                    <a:gd name="T97" fmla="*/ 727771 h 870"/>
                    <a:gd name="T98" fmla="*/ 673588 w 760"/>
                    <a:gd name="T99" fmla="*/ 782082 h 870"/>
                    <a:gd name="T100" fmla="*/ 858281 w 760"/>
                    <a:gd name="T101" fmla="*/ 942300 h 870"/>
                    <a:gd name="T102" fmla="*/ 882726 w 760"/>
                    <a:gd name="T103" fmla="*/ 822816 h 870"/>
                    <a:gd name="T104" fmla="*/ 918035 w 760"/>
                    <a:gd name="T105" fmla="*/ 841825 h 870"/>
                    <a:gd name="T106" fmla="*/ 926183 w 760"/>
                    <a:gd name="T107" fmla="*/ 817385 h 870"/>
                    <a:gd name="T108" fmla="*/ 469882 w 760"/>
                    <a:gd name="T109" fmla="*/ 673460 h 870"/>
                    <a:gd name="T110" fmla="*/ 567661 w 760"/>
                    <a:gd name="T111" fmla="*/ 510526 h 87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77"/>
                  </a:srgbClr>
                </a:solidFill>
                <a:ln w="9525">
                  <a:noFill/>
                  <a:round/>
                  <a:headEnd/>
                  <a:tailEnd/>
                </a:ln>
              </p:spPr>
              <p:txBody>
                <a:bodyPr/>
                <a:lstStyle/>
                <a:p>
                  <a:pPr>
                    <a:defRPr/>
                  </a:pPr>
                  <a:endParaRPr lang="tr-TR"/>
                </a:p>
              </p:txBody>
            </p:sp>
            <p:sp>
              <p:nvSpPr>
                <p:cNvPr id="1044" name="Freeform 73"/>
                <p:cNvSpPr>
                  <a:spLocks noChangeAspect="1" noEditPoints="1"/>
                </p:cNvSpPr>
                <p:nvPr/>
              </p:nvSpPr>
              <p:spPr bwMode="auto">
                <a:xfrm rot="-1185563">
                  <a:off x="7564868" y="155232"/>
                  <a:ext cx="722477" cy="825619"/>
                </a:xfrm>
                <a:custGeom>
                  <a:avLst/>
                  <a:gdLst>
                    <a:gd name="T0" fmla="*/ 597365 w 820"/>
                    <a:gd name="T1" fmla="*/ 538064 h 936"/>
                    <a:gd name="T2" fmla="*/ 577982 w 820"/>
                    <a:gd name="T3" fmla="*/ 527479 h 936"/>
                    <a:gd name="T4" fmla="*/ 452870 w 820"/>
                    <a:gd name="T5" fmla="*/ 451621 h 936"/>
                    <a:gd name="T6" fmla="*/ 459918 w 820"/>
                    <a:gd name="T7" fmla="*/ 412810 h 936"/>
                    <a:gd name="T8" fmla="*/ 496923 w 820"/>
                    <a:gd name="T9" fmla="*/ 365178 h 936"/>
                    <a:gd name="T10" fmla="*/ 602652 w 820"/>
                    <a:gd name="T11" fmla="*/ 285791 h 936"/>
                    <a:gd name="T12" fmla="*/ 648467 w 820"/>
                    <a:gd name="T13" fmla="*/ 257565 h 936"/>
                    <a:gd name="T14" fmla="*/ 655516 w 820"/>
                    <a:gd name="T15" fmla="*/ 172886 h 936"/>
                    <a:gd name="T16" fmla="*/ 613224 w 820"/>
                    <a:gd name="T17" fmla="*/ 174650 h 936"/>
                    <a:gd name="T18" fmla="*/ 472253 w 820"/>
                    <a:gd name="T19" fmla="*/ 321074 h 936"/>
                    <a:gd name="T20" fmla="*/ 428200 w 820"/>
                    <a:gd name="T21" fmla="*/ 338715 h 936"/>
                    <a:gd name="T22" fmla="*/ 377098 w 820"/>
                    <a:gd name="T23" fmla="*/ 314017 h 936"/>
                    <a:gd name="T24" fmla="*/ 447583 w 820"/>
                    <a:gd name="T25" fmla="*/ 81151 h 936"/>
                    <a:gd name="T26" fmla="*/ 428200 w 820"/>
                    <a:gd name="T27" fmla="*/ 44104 h 936"/>
                    <a:gd name="T28" fmla="*/ 355952 w 820"/>
                    <a:gd name="T29" fmla="*/ 0 h 936"/>
                    <a:gd name="T30" fmla="*/ 354190 w 820"/>
                    <a:gd name="T31" fmla="*/ 105849 h 936"/>
                    <a:gd name="T32" fmla="*/ 352428 w 820"/>
                    <a:gd name="T33" fmla="*/ 162301 h 936"/>
                    <a:gd name="T34" fmla="*/ 350666 w 820"/>
                    <a:gd name="T35" fmla="*/ 314017 h 936"/>
                    <a:gd name="T36" fmla="*/ 299564 w 820"/>
                    <a:gd name="T37" fmla="*/ 336951 h 936"/>
                    <a:gd name="T38" fmla="*/ 148020 w 820"/>
                    <a:gd name="T39" fmla="*/ 275206 h 936"/>
                    <a:gd name="T40" fmla="*/ 98680 w 820"/>
                    <a:gd name="T41" fmla="*/ 246980 h 936"/>
                    <a:gd name="T42" fmla="*/ 8811 w 820"/>
                    <a:gd name="T43" fmla="*/ 197584 h 936"/>
                    <a:gd name="T44" fmla="*/ 8811 w 820"/>
                    <a:gd name="T45" fmla="*/ 285791 h 936"/>
                    <a:gd name="T46" fmla="*/ 31719 w 820"/>
                    <a:gd name="T47" fmla="*/ 321074 h 936"/>
                    <a:gd name="T48" fmla="*/ 234364 w 820"/>
                    <a:gd name="T49" fmla="*/ 351064 h 936"/>
                    <a:gd name="T50" fmla="*/ 266083 w 820"/>
                    <a:gd name="T51" fmla="*/ 412810 h 936"/>
                    <a:gd name="T52" fmla="*/ 232602 w 820"/>
                    <a:gd name="T53" fmla="*/ 469262 h 936"/>
                    <a:gd name="T54" fmla="*/ 29956 w 820"/>
                    <a:gd name="T55" fmla="*/ 511602 h 936"/>
                    <a:gd name="T56" fmla="*/ 7049 w 820"/>
                    <a:gd name="T57" fmla="*/ 546884 h 936"/>
                    <a:gd name="T58" fmla="*/ 84583 w 820"/>
                    <a:gd name="T59" fmla="*/ 580403 h 936"/>
                    <a:gd name="T60" fmla="*/ 133923 w 820"/>
                    <a:gd name="T61" fmla="*/ 553941 h 936"/>
                    <a:gd name="T62" fmla="*/ 153306 w 820"/>
                    <a:gd name="T63" fmla="*/ 543356 h 936"/>
                    <a:gd name="T64" fmla="*/ 285467 w 820"/>
                    <a:gd name="T65" fmla="*/ 469262 h 936"/>
                    <a:gd name="T66" fmla="*/ 345379 w 820"/>
                    <a:gd name="T67" fmla="*/ 506309 h 936"/>
                    <a:gd name="T68" fmla="*/ 274894 w 820"/>
                    <a:gd name="T69" fmla="*/ 742704 h 936"/>
                    <a:gd name="T70" fmla="*/ 294277 w 820"/>
                    <a:gd name="T71" fmla="*/ 779751 h 936"/>
                    <a:gd name="T72" fmla="*/ 366525 w 820"/>
                    <a:gd name="T73" fmla="*/ 825619 h 936"/>
                    <a:gd name="T74" fmla="*/ 370049 w 820"/>
                    <a:gd name="T75" fmla="*/ 718006 h 936"/>
                    <a:gd name="T76" fmla="*/ 370049 w 820"/>
                    <a:gd name="T77" fmla="*/ 661554 h 936"/>
                    <a:gd name="T78" fmla="*/ 373573 w 820"/>
                    <a:gd name="T79" fmla="*/ 508073 h 936"/>
                    <a:gd name="T80" fmla="*/ 424676 w 820"/>
                    <a:gd name="T81" fmla="*/ 486904 h 936"/>
                    <a:gd name="T82" fmla="*/ 574457 w 820"/>
                    <a:gd name="T83" fmla="*/ 548649 h 936"/>
                    <a:gd name="T84" fmla="*/ 623797 w 820"/>
                    <a:gd name="T85" fmla="*/ 576875 h 936"/>
                    <a:gd name="T86" fmla="*/ 715428 w 820"/>
                    <a:gd name="T87" fmla="*/ 626271 h 936"/>
                    <a:gd name="T88" fmla="*/ 363001 w 820"/>
                    <a:gd name="T89" fmla="*/ 481611 h 936"/>
                    <a:gd name="T90" fmla="*/ 324234 w 820"/>
                    <a:gd name="T91" fmla="*/ 469262 h 936"/>
                    <a:gd name="T92" fmla="*/ 296039 w 820"/>
                    <a:gd name="T93" fmla="*/ 425159 h 936"/>
                    <a:gd name="T94" fmla="*/ 299564 w 820"/>
                    <a:gd name="T95" fmla="*/ 384583 h 936"/>
                    <a:gd name="T96" fmla="*/ 336569 w 820"/>
                    <a:gd name="T97" fmla="*/ 347536 h 936"/>
                    <a:gd name="T98" fmla="*/ 377098 w 820"/>
                    <a:gd name="T99" fmla="*/ 344008 h 936"/>
                    <a:gd name="T100" fmla="*/ 421151 w 820"/>
                    <a:gd name="T101" fmla="*/ 373998 h 936"/>
                    <a:gd name="T102" fmla="*/ 431724 w 820"/>
                    <a:gd name="T103" fmla="*/ 412810 h 936"/>
                    <a:gd name="T104" fmla="*/ 412341 w 820"/>
                    <a:gd name="T105" fmla="*/ 460441 h 936"/>
                    <a:gd name="T106" fmla="*/ 363001 w 820"/>
                    <a:gd name="T107" fmla="*/ 481611 h 9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20" y="490"/>
                      </a:lnTo>
                      <a:lnTo>
                        <a:pt x="522" y="47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04" y="446"/>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6" y="452"/>
                      </a:lnTo>
                      <a:lnTo>
                        <a:pt x="340" y="436"/>
                      </a:lnTo>
                      <a:lnTo>
                        <a:pt x="348" y="424"/>
                      </a:lnTo>
                      <a:lnTo>
                        <a:pt x="358" y="412"/>
                      </a:lnTo>
                      <a:lnTo>
                        <a:pt x="368" y="402"/>
                      </a:lnTo>
                      <a:lnTo>
                        <a:pt x="382" y="394"/>
                      </a:lnTo>
                      <a:lnTo>
                        <a:pt x="396" y="390"/>
                      </a:lnTo>
                      <a:lnTo>
                        <a:pt x="412" y="388"/>
                      </a:lnTo>
                      <a:lnTo>
                        <a:pt x="428" y="390"/>
                      </a:lnTo>
                      <a:lnTo>
                        <a:pt x="442" y="394"/>
                      </a:lnTo>
                      <a:lnTo>
                        <a:pt x="456" y="402"/>
                      </a:lnTo>
                      <a:lnTo>
                        <a:pt x="468" y="412"/>
                      </a:lnTo>
                      <a:lnTo>
                        <a:pt x="478" y="424"/>
                      </a:lnTo>
                      <a:lnTo>
                        <a:pt x="484" y="436"/>
                      </a:lnTo>
                      <a:lnTo>
                        <a:pt x="490" y="452"/>
                      </a:lnTo>
                      <a:lnTo>
                        <a:pt x="490" y="468"/>
                      </a:lnTo>
                      <a:lnTo>
                        <a:pt x="490" y="482"/>
                      </a:lnTo>
                      <a:lnTo>
                        <a:pt x="484" y="498"/>
                      </a:lnTo>
                      <a:lnTo>
                        <a:pt x="478" y="510"/>
                      </a:lnTo>
                      <a:lnTo>
                        <a:pt x="468" y="522"/>
                      </a:lnTo>
                      <a:lnTo>
                        <a:pt x="456" y="532"/>
                      </a:lnTo>
                      <a:lnTo>
                        <a:pt x="442" y="540"/>
                      </a:lnTo>
                      <a:lnTo>
                        <a:pt x="428" y="544"/>
                      </a:lnTo>
                      <a:lnTo>
                        <a:pt x="412" y="546"/>
                      </a:lnTo>
                      <a:close/>
                    </a:path>
                  </a:pathLst>
                </a:custGeom>
                <a:solidFill>
                  <a:srgbClr val="FEFFFF">
                    <a:alpha val="76077"/>
                  </a:srgbClr>
                </a:solidFill>
                <a:ln w="9525">
                  <a:noFill/>
                  <a:round/>
                  <a:headEnd/>
                  <a:tailEnd/>
                </a:ln>
              </p:spPr>
              <p:txBody>
                <a:bodyPr/>
                <a:lstStyle/>
                <a:p>
                  <a:pPr>
                    <a:defRPr/>
                  </a:pPr>
                  <a:endParaRPr lang="tr-TR"/>
                </a:p>
              </p:txBody>
            </p:sp>
            <p:sp>
              <p:nvSpPr>
                <p:cNvPr id="1045" name="Freeform 77"/>
                <p:cNvSpPr>
                  <a:spLocks noChangeAspect="1" noEditPoints="1"/>
                </p:cNvSpPr>
                <p:nvPr/>
              </p:nvSpPr>
              <p:spPr bwMode="auto">
                <a:xfrm rot="-642487">
                  <a:off x="7869738" y="3830825"/>
                  <a:ext cx="639908" cy="728767"/>
                </a:xfrm>
                <a:custGeom>
                  <a:avLst/>
                  <a:gdLst>
                    <a:gd name="T0" fmla="*/ 556240 w 826"/>
                    <a:gd name="T1" fmla="*/ 490486 h 942"/>
                    <a:gd name="T2" fmla="*/ 610469 w 826"/>
                    <a:gd name="T3" fmla="*/ 440974 h 942"/>
                    <a:gd name="T4" fmla="*/ 419891 w 826"/>
                    <a:gd name="T5" fmla="*/ 365157 h 942"/>
                    <a:gd name="T6" fmla="*/ 610469 w 826"/>
                    <a:gd name="T7" fmla="*/ 290888 h 942"/>
                    <a:gd name="T8" fmla="*/ 559338 w 826"/>
                    <a:gd name="T9" fmla="*/ 242922 h 942"/>
                    <a:gd name="T10" fmla="*/ 579481 w 826"/>
                    <a:gd name="T11" fmla="*/ 230544 h 942"/>
                    <a:gd name="T12" fmla="*/ 565536 w 826"/>
                    <a:gd name="T13" fmla="*/ 213524 h 942"/>
                    <a:gd name="T14" fmla="*/ 545394 w 826"/>
                    <a:gd name="T15" fmla="*/ 224355 h 942"/>
                    <a:gd name="T16" fmla="*/ 529900 w 826"/>
                    <a:gd name="T17" fmla="*/ 151633 h 942"/>
                    <a:gd name="T18" fmla="*/ 370310 w 826"/>
                    <a:gd name="T19" fmla="*/ 278510 h 942"/>
                    <a:gd name="T20" fmla="*/ 399749 w 826"/>
                    <a:gd name="T21" fmla="*/ 77364 h 942"/>
                    <a:gd name="T22" fmla="*/ 333124 w 826"/>
                    <a:gd name="T23" fmla="*/ 95931 h 942"/>
                    <a:gd name="T24" fmla="*/ 333124 w 826"/>
                    <a:gd name="T25" fmla="*/ 72722 h 942"/>
                    <a:gd name="T26" fmla="*/ 311432 w 826"/>
                    <a:gd name="T27" fmla="*/ 75817 h 942"/>
                    <a:gd name="T28" fmla="*/ 309883 w 826"/>
                    <a:gd name="T29" fmla="*/ 99026 h 942"/>
                    <a:gd name="T30" fmla="*/ 240159 w 826"/>
                    <a:gd name="T31" fmla="*/ 77364 h 942"/>
                    <a:gd name="T32" fmla="*/ 272697 w 826"/>
                    <a:gd name="T33" fmla="*/ 278510 h 942"/>
                    <a:gd name="T34" fmla="*/ 110008 w 826"/>
                    <a:gd name="T35" fmla="*/ 151633 h 942"/>
                    <a:gd name="T36" fmla="*/ 92965 w 826"/>
                    <a:gd name="T37" fmla="*/ 219713 h 942"/>
                    <a:gd name="T38" fmla="*/ 72822 w 826"/>
                    <a:gd name="T39" fmla="*/ 208882 h 942"/>
                    <a:gd name="T40" fmla="*/ 65075 w 826"/>
                    <a:gd name="T41" fmla="*/ 228997 h 942"/>
                    <a:gd name="T42" fmla="*/ 85218 w 826"/>
                    <a:gd name="T43" fmla="*/ 241375 h 942"/>
                    <a:gd name="T44" fmla="*/ 30988 w 826"/>
                    <a:gd name="T45" fmla="*/ 290888 h 942"/>
                    <a:gd name="T46" fmla="*/ 224665 w 826"/>
                    <a:gd name="T47" fmla="*/ 365157 h 942"/>
                    <a:gd name="T48" fmla="*/ 30988 w 826"/>
                    <a:gd name="T49" fmla="*/ 440974 h 942"/>
                    <a:gd name="T50" fmla="*/ 80570 w 826"/>
                    <a:gd name="T51" fmla="*/ 488939 h 942"/>
                    <a:gd name="T52" fmla="*/ 61977 w 826"/>
                    <a:gd name="T53" fmla="*/ 501317 h 942"/>
                    <a:gd name="T54" fmla="*/ 74372 w 826"/>
                    <a:gd name="T55" fmla="*/ 518337 h 942"/>
                    <a:gd name="T56" fmla="*/ 94514 w 826"/>
                    <a:gd name="T57" fmla="*/ 507507 h 942"/>
                    <a:gd name="T58" fmla="*/ 110008 w 826"/>
                    <a:gd name="T59" fmla="*/ 578681 h 942"/>
                    <a:gd name="T60" fmla="*/ 272697 w 826"/>
                    <a:gd name="T61" fmla="*/ 451805 h 942"/>
                    <a:gd name="T62" fmla="*/ 240159 w 826"/>
                    <a:gd name="T63" fmla="*/ 654498 h 942"/>
                    <a:gd name="T64" fmla="*/ 306784 w 826"/>
                    <a:gd name="T65" fmla="*/ 634383 h 942"/>
                    <a:gd name="T66" fmla="*/ 308333 w 826"/>
                    <a:gd name="T67" fmla="*/ 657592 h 942"/>
                    <a:gd name="T68" fmla="*/ 330025 w 826"/>
                    <a:gd name="T69" fmla="*/ 654498 h 942"/>
                    <a:gd name="T70" fmla="*/ 330025 w 826"/>
                    <a:gd name="T71" fmla="*/ 631289 h 942"/>
                    <a:gd name="T72" fmla="*/ 399749 w 826"/>
                    <a:gd name="T73" fmla="*/ 652950 h 942"/>
                    <a:gd name="T74" fmla="*/ 370310 w 826"/>
                    <a:gd name="T75" fmla="*/ 451805 h 942"/>
                    <a:gd name="T76" fmla="*/ 529900 w 826"/>
                    <a:gd name="T77" fmla="*/ 578681 h 942"/>
                    <a:gd name="T78" fmla="*/ 546943 w 826"/>
                    <a:gd name="T79" fmla="*/ 510601 h 942"/>
                    <a:gd name="T80" fmla="*/ 567086 w 826"/>
                    <a:gd name="T81" fmla="*/ 521432 h 942"/>
                    <a:gd name="T82" fmla="*/ 574833 w 826"/>
                    <a:gd name="T83" fmla="*/ 501317 h 942"/>
                    <a:gd name="T84" fmla="*/ 291290 w 826"/>
                    <a:gd name="T85" fmla="*/ 420859 h 942"/>
                    <a:gd name="T86" fmla="*/ 353266 w 826"/>
                    <a:gd name="T87" fmla="*/ 309455 h 9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w="9525">
                  <a:solidFill>
                    <a:srgbClr val="FEFFFF">
                      <a:alpha val="25882"/>
                    </a:srgbClr>
                  </a:solidFill>
                  <a:round/>
                  <a:headEnd/>
                  <a:tailEnd/>
                </a:ln>
              </p:spPr>
              <p:txBody>
                <a:bodyPr/>
                <a:lstStyle/>
                <a:p>
                  <a:pPr>
                    <a:defRPr/>
                  </a:pPr>
                  <a:endParaRPr lang="tr-TR"/>
                </a:p>
              </p:txBody>
            </p:sp>
            <p:sp>
              <p:nvSpPr>
                <p:cNvPr id="1046" name="Freeform 81"/>
                <p:cNvSpPr>
                  <a:spLocks noChangeAspect="1" noEditPoints="1"/>
                </p:cNvSpPr>
                <p:nvPr/>
              </p:nvSpPr>
              <p:spPr bwMode="auto">
                <a:xfrm rot="924218">
                  <a:off x="8028524" y="1798532"/>
                  <a:ext cx="765349" cy="870075"/>
                </a:xfrm>
                <a:custGeom>
                  <a:avLst/>
                  <a:gdLst>
                    <a:gd name="T0" fmla="*/ 665415 w 628"/>
                    <a:gd name="T1" fmla="*/ 586567 h 712"/>
                    <a:gd name="T2" fmla="*/ 728788 w 628"/>
                    <a:gd name="T3" fmla="*/ 525467 h 712"/>
                    <a:gd name="T4" fmla="*/ 487483 w 628"/>
                    <a:gd name="T5" fmla="*/ 457034 h 712"/>
                    <a:gd name="T6" fmla="*/ 489921 w 628"/>
                    <a:gd name="T7" fmla="*/ 432593 h 712"/>
                    <a:gd name="T8" fmla="*/ 619104 w 628"/>
                    <a:gd name="T9" fmla="*/ 310392 h 712"/>
                    <a:gd name="T10" fmla="*/ 638603 w 628"/>
                    <a:gd name="T11" fmla="*/ 300616 h 712"/>
                    <a:gd name="T12" fmla="*/ 755599 w 628"/>
                    <a:gd name="T13" fmla="*/ 288396 h 712"/>
                    <a:gd name="T14" fmla="*/ 755599 w 628"/>
                    <a:gd name="T15" fmla="*/ 207743 h 712"/>
                    <a:gd name="T16" fmla="*/ 680039 w 628"/>
                    <a:gd name="T17" fmla="*/ 175970 h 712"/>
                    <a:gd name="T18" fmla="*/ 648353 w 628"/>
                    <a:gd name="T19" fmla="*/ 180858 h 712"/>
                    <a:gd name="T20" fmla="*/ 548419 w 628"/>
                    <a:gd name="T21" fmla="*/ 322612 h 712"/>
                    <a:gd name="T22" fmla="*/ 438735 w 628"/>
                    <a:gd name="T23" fmla="*/ 339720 h 712"/>
                    <a:gd name="T24" fmla="*/ 394862 w 628"/>
                    <a:gd name="T25" fmla="*/ 166194 h 712"/>
                    <a:gd name="T26" fmla="*/ 394862 w 628"/>
                    <a:gd name="T27" fmla="*/ 144198 h 712"/>
                    <a:gd name="T28" fmla="*/ 446047 w 628"/>
                    <a:gd name="T29" fmla="*/ 36660 h 712"/>
                    <a:gd name="T30" fmla="*/ 375362 w 628"/>
                    <a:gd name="T31" fmla="*/ 0 h 712"/>
                    <a:gd name="T32" fmla="*/ 309552 w 628"/>
                    <a:gd name="T33" fmla="*/ 43993 h 712"/>
                    <a:gd name="T34" fmla="*/ 297365 w 628"/>
                    <a:gd name="T35" fmla="*/ 75765 h 712"/>
                    <a:gd name="T36" fmla="*/ 370487 w 628"/>
                    <a:gd name="T37" fmla="*/ 232183 h 712"/>
                    <a:gd name="T38" fmla="*/ 331489 w 628"/>
                    <a:gd name="T39" fmla="*/ 339720 h 712"/>
                    <a:gd name="T40" fmla="*/ 158432 w 628"/>
                    <a:gd name="T41" fmla="*/ 285952 h 712"/>
                    <a:gd name="T42" fmla="*/ 138933 w 628"/>
                    <a:gd name="T43" fmla="*/ 276175 h 712"/>
                    <a:gd name="T44" fmla="*/ 70685 w 628"/>
                    <a:gd name="T45" fmla="*/ 178414 h 712"/>
                    <a:gd name="T46" fmla="*/ 0 w 628"/>
                    <a:gd name="T47" fmla="*/ 219963 h 712"/>
                    <a:gd name="T48" fmla="*/ 9750 w 628"/>
                    <a:gd name="T49" fmla="*/ 300616 h 712"/>
                    <a:gd name="T50" fmla="*/ 31686 w 628"/>
                    <a:gd name="T51" fmla="*/ 327500 h 712"/>
                    <a:gd name="T52" fmla="*/ 202306 w 628"/>
                    <a:gd name="T53" fmla="*/ 342164 h 712"/>
                    <a:gd name="T54" fmla="*/ 277866 w 628"/>
                    <a:gd name="T55" fmla="*/ 432593 h 712"/>
                    <a:gd name="T56" fmla="*/ 197431 w 628"/>
                    <a:gd name="T57" fmla="*/ 520579 h 712"/>
                    <a:gd name="T58" fmla="*/ 31686 w 628"/>
                    <a:gd name="T59" fmla="*/ 537687 h 712"/>
                    <a:gd name="T60" fmla="*/ 9750 w 628"/>
                    <a:gd name="T61" fmla="*/ 564571 h 712"/>
                    <a:gd name="T62" fmla="*/ 0 w 628"/>
                    <a:gd name="T63" fmla="*/ 642780 h 712"/>
                    <a:gd name="T64" fmla="*/ 70685 w 628"/>
                    <a:gd name="T65" fmla="*/ 686773 h 712"/>
                    <a:gd name="T66" fmla="*/ 138933 w 628"/>
                    <a:gd name="T67" fmla="*/ 584123 h 712"/>
                    <a:gd name="T68" fmla="*/ 160870 w 628"/>
                    <a:gd name="T69" fmla="*/ 571903 h 712"/>
                    <a:gd name="T70" fmla="*/ 311989 w 628"/>
                    <a:gd name="T71" fmla="*/ 510802 h 712"/>
                    <a:gd name="T72" fmla="*/ 365613 w 628"/>
                    <a:gd name="T73" fmla="*/ 637892 h 712"/>
                    <a:gd name="T74" fmla="*/ 297365 w 628"/>
                    <a:gd name="T75" fmla="*/ 789422 h 712"/>
                    <a:gd name="T76" fmla="*/ 309552 w 628"/>
                    <a:gd name="T77" fmla="*/ 821194 h 712"/>
                    <a:gd name="T78" fmla="*/ 370487 w 628"/>
                    <a:gd name="T79" fmla="*/ 870075 h 712"/>
                    <a:gd name="T80" fmla="*/ 446047 w 628"/>
                    <a:gd name="T81" fmla="*/ 828526 h 712"/>
                    <a:gd name="T82" fmla="*/ 392424 w 628"/>
                    <a:gd name="T83" fmla="*/ 718545 h 712"/>
                    <a:gd name="T84" fmla="*/ 392424 w 628"/>
                    <a:gd name="T85" fmla="*/ 694105 h 712"/>
                    <a:gd name="T86" fmla="*/ 414361 w 628"/>
                    <a:gd name="T87" fmla="*/ 535243 h 712"/>
                    <a:gd name="T88" fmla="*/ 550856 w 628"/>
                    <a:gd name="T89" fmla="*/ 547463 h 712"/>
                    <a:gd name="T90" fmla="*/ 648353 w 628"/>
                    <a:gd name="T91" fmla="*/ 684329 h 712"/>
                    <a:gd name="T92" fmla="*/ 680039 w 628"/>
                    <a:gd name="T93" fmla="*/ 689217 h 712"/>
                    <a:gd name="T94" fmla="*/ 753162 w 628"/>
                    <a:gd name="T95" fmla="*/ 659888 h 712"/>
                    <a:gd name="T96" fmla="*/ 755599 w 628"/>
                    <a:gd name="T97" fmla="*/ 574347 h 712"/>
                    <a:gd name="T98" fmla="*/ 370487 w 628"/>
                    <a:gd name="T99" fmla="*/ 498582 h 712"/>
                    <a:gd name="T100" fmla="*/ 336364 w 628"/>
                    <a:gd name="T101" fmla="*/ 481474 h 712"/>
                    <a:gd name="T102" fmla="*/ 316864 w 628"/>
                    <a:gd name="T103" fmla="*/ 444814 h 712"/>
                    <a:gd name="T104" fmla="*/ 316864 w 628"/>
                    <a:gd name="T105" fmla="*/ 417929 h 712"/>
                    <a:gd name="T106" fmla="*/ 336364 w 628"/>
                    <a:gd name="T107" fmla="*/ 383713 h 712"/>
                    <a:gd name="T108" fmla="*/ 370487 w 628"/>
                    <a:gd name="T109" fmla="*/ 366605 h 712"/>
                    <a:gd name="T110" fmla="*/ 397299 w 628"/>
                    <a:gd name="T111" fmla="*/ 366605 h 712"/>
                    <a:gd name="T112" fmla="*/ 431423 w 628"/>
                    <a:gd name="T113" fmla="*/ 383713 h 712"/>
                    <a:gd name="T114" fmla="*/ 450922 w 628"/>
                    <a:gd name="T115" fmla="*/ 417929 h 712"/>
                    <a:gd name="T116" fmla="*/ 450922 w 628"/>
                    <a:gd name="T117" fmla="*/ 444814 h 712"/>
                    <a:gd name="T118" fmla="*/ 431423 w 628"/>
                    <a:gd name="T119" fmla="*/ 481474 h 712"/>
                    <a:gd name="T120" fmla="*/ 397299 w 628"/>
                    <a:gd name="T121" fmla="*/ 498582 h 71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42"/>
                      </a:lnTo>
                      <a:lnTo>
                        <a:pt x="264" y="332"/>
                      </a:lnTo>
                      <a:lnTo>
                        <a:pt x="268" y="322"/>
                      </a:lnTo>
                      <a:lnTo>
                        <a:pt x="276" y="314"/>
                      </a:lnTo>
                      <a:lnTo>
                        <a:pt x="284" y="308"/>
                      </a:lnTo>
                      <a:lnTo>
                        <a:pt x="294" y="302"/>
                      </a:lnTo>
                      <a:lnTo>
                        <a:pt x="304" y="300"/>
                      </a:lnTo>
                      <a:lnTo>
                        <a:pt x="314" y="298"/>
                      </a:lnTo>
                      <a:lnTo>
                        <a:pt x="326" y="300"/>
                      </a:lnTo>
                      <a:lnTo>
                        <a:pt x="336" y="302"/>
                      </a:lnTo>
                      <a:lnTo>
                        <a:pt x="346" y="308"/>
                      </a:lnTo>
                      <a:lnTo>
                        <a:pt x="354" y="314"/>
                      </a:lnTo>
                      <a:lnTo>
                        <a:pt x="362" y="322"/>
                      </a:lnTo>
                      <a:lnTo>
                        <a:pt x="366" y="332"/>
                      </a:lnTo>
                      <a:lnTo>
                        <a:pt x="370" y="342"/>
                      </a:lnTo>
                      <a:lnTo>
                        <a:pt x="370" y="354"/>
                      </a:lnTo>
                      <a:lnTo>
                        <a:pt x="370" y="364"/>
                      </a:lnTo>
                      <a:lnTo>
                        <a:pt x="366" y="376"/>
                      </a:lnTo>
                      <a:lnTo>
                        <a:pt x="362" y="384"/>
                      </a:lnTo>
                      <a:lnTo>
                        <a:pt x="354" y="394"/>
                      </a:lnTo>
                      <a:lnTo>
                        <a:pt x="346" y="400"/>
                      </a:lnTo>
                      <a:lnTo>
                        <a:pt x="336" y="406"/>
                      </a:lnTo>
                      <a:lnTo>
                        <a:pt x="326" y="408"/>
                      </a:lnTo>
                      <a:lnTo>
                        <a:pt x="314" y="410"/>
                      </a:lnTo>
                      <a:close/>
                    </a:path>
                  </a:pathLst>
                </a:custGeom>
                <a:solidFill>
                  <a:srgbClr val="FEFFFF">
                    <a:alpha val="76077"/>
                  </a:srgbClr>
                </a:solidFill>
                <a:ln w="9525">
                  <a:noFill/>
                  <a:round/>
                  <a:headEnd/>
                  <a:tailEnd/>
                </a:ln>
              </p:spPr>
              <p:txBody>
                <a:bodyPr/>
                <a:lstStyle/>
                <a:p>
                  <a:pPr>
                    <a:defRPr/>
                  </a:pPr>
                  <a:endParaRPr lang="tr-TR"/>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a:lstStyle/>
            <a:p>
              <a:pPr defTabSz="457200" fontAlgn="auto">
                <a:spcBef>
                  <a:spcPts val="0"/>
                </a:spcBef>
                <a:spcAft>
                  <a:spcPts val="0"/>
                </a:spcAft>
                <a:defRPr/>
              </a:pPr>
              <a:endParaRPr lang="en-US">
                <a:latin typeface="+mn-lt"/>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a:lstStyle/>
            <a:p>
              <a:pPr fontAlgn="auto">
                <a:spcBef>
                  <a:spcPts val="0"/>
                </a:spcBef>
                <a:spcAft>
                  <a:spcPts val="0"/>
                </a:spcAft>
                <a:defRPr/>
              </a:pPr>
              <a:endParaRPr lang="en-US">
                <a:latin typeface="+mn-lt"/>
                <a:cs typeface="+mn-cs"/>
              </a:endParaRPr>
            </a:p>
          </p:txBody>
        </p:sp>
        <p:sp>
          <p:nvSpPr>
            <p:cNvPr id="1039" name="Freeform 16"/>
            <p:cNvSpPr>
              <a:spLocks noChangeAspect="1"/>
            </p:cNvSpPr>
            <p:nvPr/>
          </p:nvSpPr>
          <p:spPr bwMode="auto">
            <a:xfrm>
              <a:off x="8126971" y="6307681"/>
              <a:ext cx="976534" cy="550941"/>
            </a:xfrm>
            <a:custGeom>
              <a:avLst/>
              <a:gdLst>
                <a:gd name="T0" fmla="*/ 966487 w 972"/>
                <a:gd name="T1" fmla="*/ 345846 h 548"/>
                <a:gd name="T2" fmla="*/ 864012 w 972"/>
                <a:gd name="T3" fmla="*/ 233245 h 548"/>
                <a:gd name="T4" fmla="*/ 976534 w 972"/>
                <a:gd name="T5" fmla="*/ 211127 h 548"/>
                <a:gd name="T6" fmla="*/ 958450 w 972"/>
                <a:gd name="T7" fmla="*/ 122655 h 548"/>
                <a:gd name="T8" fmla="*/ 857984 w 972"/>
                <a:gd name="T9" fmla="*/ 201073 h 548"/>
                <a:gd name="T10" fmla="*/ 837890 w 972"/>
                <a:gd name="T11" fmla="*/ 98526 h 548"/>
                <a:gd name="T12" fmla="*/ 745461 w 972"/>
                <a:gd name="T13" fmla="*/ 321717 h 548"/>
                <a:gd name="T14" fmla="*/ 717331 w 972"/>
                <a:gd name="T15" fmla="*/ 122655 h 548"/>
                <a:gd name="T16" fmla="*/ 638967 w 972"/>
                <a:gd name="T17" fmla="*/ 436329 h 548"/>
                <a:gd name="T18" fmla="*/ 616864 w 972"/>
                <a:gd name="T19" fmla="*/ 424265 h 548"/>
                <a:gd name="T20" fmla="*/ 578687 w 972"/>
                <a:gd name="T21" fmla="*/ 414211 h 548"/>
                <a:gd name="T22" fmla="*/ 554575 w 972"/>
                <a:gd name="T23" fmla="*/ 414211 h 548"/>
                <a:gd name="T24" fmla="*/ 504342 w 972"/>
                <a:gd name="T25" fmla="*/ 313674 h 548"/>
                <a:gd name="T26" fmla="*/ 590743 w 972"/>
                <a:gd name="T27" fmla="*/ 100537 h 548"/>
                <a:gd name="T28" fmla="*/ 442052 w 972"/>
                <a:gd name="T29" fmla="*/ 132708 h 548"/>
                <a:gd name="T30" fmla="*/ 480230 w 972"/>
                <a:gd name="T31" fmla="*/ 24129 h 548"/>
                <a:gd name="T32" fmla="*/ 395838 w 972"/>
                <a:gd name="T33" fmla="*/ 0 h 548"/>
                <a:gd name="T34" fmla="*/ 411912 w 972"/>
                <a:gd name="T35" fmla="*/ 124665 h 548"/>
                <a:gd name="T36" fmla="*/ 313455 w 972"/>
                <a:gd name="T37" fmla="*/ 88472 h 548"/>
                <a:gd name="T38" fmla="*/ 460136 w 972"/>
                <a:gd name="T39" fmla="*/ 279492 h 548"/>
                <a:gd name="T40" fmla="*/ 273269 w 972"/>
                <a:gd name="T41" fmla="*/ 205095 h 548"/>
                <a:gd name="T42" fmla="*/ 504342 w 972"/>
                <a:gd name="T43" fmla="*/ 428286 h 548"/>
                <a:gd name="T44" fmla="*/ 492286 w 972"/>
                <a:gd name="T45" fmla="*/ 434318 h 548"/>
                <a:gd name="T46" fmla="*/ 472192 w 972"/>
                <a:gd name="T47" fmla="*/ 450404 h 548"/>
                <a:gd name="T48" fmla="*/ 454108 w 972"/>
                <a:gd name="T49" fmla="*/ 470512 h 548"/>
                <a:gd name="T50" fmla="*/ 442052 w 972"/>
                <a:gd name="T51" fmla="*/ 492630 h 548"/>
                <a:gd name="T52" fmla="*/ 333549 w 972"/>
                <a:gd name="T53" fmla="*/ 484587 h 548"/>
                <a:gd name="T54" fmla="*/ 190886 w 972"/>
                <a:gd name="T55" fmla="*/ 303621 h 548"/>
                <a:gd name="T56" fmla="*/ 142662 w 972"/>
                <a:gd name="T57" fmla="*/ 448394 h 548"/>
                <a:gd name="T58" fmla="*/ 70327 w 972"/>
                <a:gd name="T59" fmla="*/ 361932 h 548"/>
                <a:gd name="T60" fmla="*/ 2009 w 972"/>
                <a:gd name="T61" fmla="*/ 422254 h 548"/>
                <a:gd name="T62" fmla="*/ 0 w 972"/>
                <a:gd name="T63" fmla="*/ 442361 h 548"/>
                <a:gd name="T64" fmla="*/ 34159 w 972"/>
                <a:gd name="T65" fmla="*/ 528823 h 548"/>
                <a:gd name="T66" fmla="*/ 142662 w 972"/>
                <a:gd name="T67" fmla="*/ 474533 h 548"/>
                <a:gd name="T68" fmla="*/ 214998 w 972"/>
                <a:gd name="T69" fmla="*/ 550941 h 548"/>
                <a:gd name="T70" fmla="*/ 311446 w 972"/>
                <a:gd name="T71" fmla="*/ 514748 h 548"/>
                <a:gd name="T72" fmla="*/ 429996 w 972"/>
                <a:gd name="T73" fmla="*/ 540887 h 548"/>
                <a:gd name="T74" fmla="*/ 466164 w 972"/>
                <a:gd name="T75" fmla="*/ 550941 h 548"/>
                <a:gd name="T76" fmla="*/ 468174 w 972"/>
                <a:gd name="T77" fmla="*/ 534855 h 548"/>
                <a:gd name="T78" fmla="*/ 476211 w 972"/>
                <a:gd name="T79" fmla="*/ 506705 h 548"/>
                <a:gd name="T80" fmla="*/ 494295 w 972"/>
                <a:gd name="T81" fmla="*/ 480565 h 548"/>
                <a:gd name="T82" fmla="*/ 518407 w 972"/>
                <a:gd name="T83" fmla="*/ 462469 h 548"/>
                <a:gd name="T84" fmla="*/ 534482 w 972"/>
                <a:gd name="T85" fmla="*/ 456437 h 548"/>
                <a:gd name="T86" fmla="*/ 572659 w 972"/>
                <a:gd name="T87" fmla="*/ 452415 h 548"/>
                <a:gd name="T88" fmla="*/ 608827 w 972"/>
                <a:gd name="T89" fmla="*/ 462469 h 548"/>
                <a:gd name="T90" fmla="*/ 636957 w 972"/>
                <a:gd name="T91" fmla="*/ 484587 h 548"/>
                <a:gd name="T92" fmla="*/ 657051 w 972"/>
                <a:gd name="T93" fmla="*/ 518769 h 548"/>
                <a:gd name="T94" fmla="*/ 661069 w 972"/>
                <a:gd name="T95" fmla="*/ 534855 h 548"/>
                <a:gd name="T96" fmla="*/ 699247 w 972"/>
                <a:gd name="T97" fmla="*/ 550941 h 548"/>
                <a:gd name="T98" fmla="*/ 697237 w 972"/>
                <a:gd name="T99" fmla="*/ 528823 h 548"/>
                <a:gd name="T100" fmla="*/ 693219 w 972"/>
                <a:gd name="T101" fmla="*/ 506705 h 548"/>
                <a:gd name="T102" fmla="*/ 683172 w 972"/>
                <a:gd name="T103" fmla="*/ 482576 h 548"/>
                <a:gd name="T104" fmla="*/ 667097 w 972"/>
                <a:gd name="T105" fmla="*/ 460458 h 548"/>
                <a:gd name="T106" fmla="*/ 966487 w 972"/>
                <a:gd name="T107" fmla="*/ 361932 h 5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6" y="548"/>
                  </a:lnTo>
                  <a:lnTo>
                    <a:pt x="464" y="548"/>
                  </a:lnTo>
                  <a:lnTo>
                    <a:pt x="466" y="532"/>
                  </a:lnTo>
                  <a:lnTo>
                    <a:pt x="468" y="518"/>
                  </a:lnTo>
                  <a:lnTo>
                    <a:pt x="474" y="504"/>
                  </a:lnTo>
                  <a:lnTo>
                    <a:pt x="482" y="490"/>
                  </a:lnTo>
                  <a:lnTo>
                    <a:pt x="492" y="478"/>
                  </a:lnTo>
                  <a:lnTo>
                    <a:pt x="504" y="468"/>
                  </a:lnTo>
                  <a:lnTo>
                    <a:pt x="516" y="460"/>
                  </a:lnTo>
                  <a:lnTo>
                    <a:pt x="532" y="454"/>
                  </a:lnTo>
                  <a:lnTo>
                    <a:pt x="550" y="450"/>
                  </a:lnTo>
                  <a:lnTo>
                    <a:pt x="570" y="450"/>
                  </a:lnTo>
                  <a:lnTo>
                    <a:pt x="588" y="454"/>
                  </a:lnTo>
                  <a:lnTo>
                    <a:pt x="606" y="460"/>
                  </a:lnTo>
                  <a:lnTo>
                    <a:pt x="622" y="470"/>
                  </a:lnTo>
                  <a:lnTo>
                    <a:pt x="634" y="482"/>
                  </a:lnTo>
                  <a:lnTo>
                    <a:pt x="646" y="498"/>
                  </a:lnTo>
                  <a:lnTo>
                    <a:pt x="654" y="516"/>
                  </a:lnTo>
                  <a:lnTo>
                    <a:pt x="658" y="532"/>
                  </a:lnTo>
                  <a:lnTo>
                    <a:pt x="658" y="548"/>
                  </a:lnTo>
                  <a:lnTo>
                    <a:pt x="696" y="548"/>
                  </a:lnTo>
                  <a:lnTo>
                    <a:pt x="694" y="526"/>
                  </a:lnTo>
                  <a:lnTo>
                    <a:pt x="690" y="504"/>
                  </a:lnTo>
                  <a:lnTo>
                    <a:pt x="686" y="492"/>
                  </a:lnTo>
                  <a:lnTo>
                    <a:pt x="680" y="480"/>
                  </a:lnTo>
                  <a:lnTo>
                    <a:pt x="672" y="470"/>
                  </a:lnTo>
                  <a:lnTo>
                    <a:pt x="664" y="458"/>
                  </a:lnTo>
                  <a:lnTo>
                    <a:pt x="736" y="376"/>
                  </a:lnTo>
                  <a:lnTo>
                    <a:pt x="962" y="360"/>
                  </a:lnTo>
                  <a:close/>
                </a:path>
              </a:pathLst>
            </a:custGeom>
            <a:solidFill>
              <a:srgbClr val="FEFFFF">
                <a:alpha val="76077"/>
              </a:srgbClr>
            </a:solidFill>
            <a:ln w="9525">
              <a:noFill/>
              <a:round/>
              <a:headEnd/>
              <a:tailEnd/>
            </a:ln>
          </p:spPr>
          <p:txBody>
            <a:bodyPr/>
            <a:lstStyle/>
            <a:p>
              <a:pPr>
                <a:defRPr/>
              </a:pPr>
              <a:endParaRPr lang="tr-TR"/>
            </a:p>
          </p:txBody>
        </p:sp>
      </p:grpSp>
      <p:sp>
        <p:nvSpPr>
          <p:cNvPr id="2051" name="Title Placeholder 1"/>
          <p:cNvSpPr>
            <a:spLocks noGrp="1"/>
          </p:cNvSpPr>
          <p:nvPr>
            <p:ph type="title"/>
          </p:nvPr>
        </p:nvSpPr>
        <p:spPr bwMode="auto">
          <a:xfrm>
            <a:off x="1009650" y="676275"/>
            <a:ext cx="7124700" cy="9239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2052" name="Text Placeholder 2"/>
          <p:cNvSpPr>
            <a:spLocks noGrp="1"/>
          </p:cNvSpPr>
          <p:nvPr>
            <p:ph type="body" idx="1"/>
          </p:nvPr>
        </p:nvSpPr>
        <p:spPr bwMode="auto">
          <a:xfrm>
            <a:off x="1009650" y="1806575"/>
            <a:ext cx="7124700" cy="4052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4" name="Date Placeholder 3"/>
          <p:cNvSpPr>
            <a:spLocks noGrp="1"/>
          </p:cNvSpPr>
          <p:nvPr>
            <p:ph type="dt" sz="half" idx="2"/>
          </p:nvPr>
        </p:nvSpPr>
        <p:spPr>
          <a:xfrm>
            <a:off x="6437313" y="5951538"/>
            <a:ext cx="2133600" cy="365125"/>
          </a:xfrm>
          <a:prstGeom prst="rect">
            <a:avLst/>
          </a:prstGeom>
        </p:spPr>
        <p:txBody>
          <a:bodyPr vert="horz" lIns="91440" tIns="45720" rIns="91440" bIns="45720" rtlCol="0" anchor="b"/>
          <a:lstStyle>
            <a:lvl1pPr algn="r" fontAlgn="auto">
              <a:spcBef>
                <a:spcPts val="0"/>
              </a:spcBef>
              <a:spcAft>
                <a:spcPts val="0"/>
              </a:spcAft>
              <a:defRPr sz="900">
                <a:solidFill>
                  <a:schemeClr val="tx1">
                    <a:tint val="75000"/>
                  </a:schemeClr>
                </a:solidFill>
                <a:latin typeface="+mn-lt"/>
                <a:cs typeface="+mn-cs"/>
              </a:defRPr>
            </a:lvl1pPr>
          </a:lstStyle>
          <a:p>
            <a:pPr>
              <a:defRPr/>
            </a:pPr>
            <a:fld id="{9E2DC4E3-31D5-4CFE-9B6E-F5B2AF670AD9}" type="datetimeFigureOut">
              <a:rPr lang="tr-TR"/>
              <a:pPr>
                <a:defRPr/>
              </a:pPr>
              <a:t>30.04.2012</a:t>
            </a:fld>
            <a:endParaRPr lang="tr-TR"/>
          </a:p>
        </p:txBody>
      </p:sp>
      <p:sp>
        <p:nvSpPr>
          <p:cNvPr id="5" name="Footer Placeholder 4"/>
          <p:cNvSpPr>
            <a:spLocks noGrp="1"/>
          </p:cNvSpPr>
          <p:nvPr>
            <p:ph type="ftr" sz="quarter" idx="3"/>
          </p:nvPr>
        </p:nvSpPr>
        <p:spPr>
          <a:xfrm>
            <a:off x="1181100" y="5951538"/>
            <a:ext cx="5256213" cy="365125"/>
          </a:xfrm>
          <a:prstGeom prst="rect">
            <a:avLst/>
          </a:prstGeom>
        </p:spPr>
        <p:txBody>
          <a:bodyPr vert="horz" lIns="91440" tIns="45720" rIns="91440" bIns="45720" rtlCol="0" anchor="b"/>
          <a:lstStyle>
            <a:lvl1pPr algn="l" fontAlgn="auto">
              <a:spcBef>
                <a:spcPts val="0"/>
              </a:spcBef>
              <a:spcAft>
                <a:spcPts val="0"/>
              </a:spcAft>
              <a:defRPr sz="900">
                <a:solidFill>
                  <a:schemeClr val="tx1">
                    <a:tint val="75000"/>
                  </a:schemeClr>
                </a:solidFill>
                <a:latin typeface="+mn-lt"/>
                <a:cs typeface="+mn-cs"/>
              </a:defRPr>
            </a:lvl1pPr>
          </a:lstStyle>
          <a:p>
            <a:pPr>
              <a:defRPr/>
            </a:pPr>
            <a:endParaRPr lang="tr-TR"/>
          </a:p>
        </p:txBody>
      </p:sp>
      <p:sp>
        <p:nvSpPr>
          <p:cNvPr id="6" name="Slide Number Placeholder 5"/>
          <p:cNvSpPr>
            <a:spLocks noGrp="1"/>
          </p:cNvSpPr>
          <p:nvPr>
            <p:ph type="sldNum" sz="quarter" idx="4"/>
          </p:nvPr>
        </p:nvSpPr>
        <p:spPr>
          <a:xfrm>
            <a:off x="573088" y="5951538"/>
            <a:ext cx="608012" cy="365125"/>
          </a:xfrm>
          <a:prstGeom prst="rect">
            <a:avLst/>
          </a:prstGeom>
        </p:spPr>
        <p:txBody>
          <a:bodyPr vert="horz" lIns="91440" tIns="45720" rIns="91440" bIns="45720" rtlCol="0" anchor="b"/>
          <a:lstStyle>
            <a:lvl1pPr algn="l" fontAlgn="auto">
              <a:spcBef>
                <a:spcPts val="0"/>
              </a:spcBef>
              <a:spcAft>
                <a:spcPts val="0"/>
              </a:spcAft>
              <a:defRPr sz="1800">
                <a:solidFill>
                  <a:schemeClr val="tx1">
                    <a:tint val="75000"/>
                  </a:schemeClr>
                </a:solidFill>
                <a:latin typeface="+mn-lt"/>
                <a:cs typeface="+mn-cs"/>
              </a:defRPr>
            </a:lvl1pPr>
          </a:lstStyle>
          <a:p>
            <a:pPr>
              <a:defRPr/>
            </a:pPr>
            <a:fld id="{40109528-1741-40C0-BE92-54CEA7EE5742}"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51" r:id="rId9"/>
    <p:sldLayoutId id="2147483849" r:id="rId10"/>
    <p:sldLayoutId id="2147483850" r:id="rId11"/>
  </p:sldLayoutIdLst>
  <p:txStyles>
    <p:titleStyle>
      <a:lvl1pPr algn="l" defTabSz="457200" rtl="0" eaLnBrk="0" fontAlgn="base" hangingPunct="0">
        <a:spcBef>
          <a:spcPct val="0"/>
        </a:spcBef>
        <a:spcAft>
          <a:spcPct val="0"/>
        </a:spcAft>
        <a:defRPr sz="3200" kern="1200">
          <a:solidFill>
            <a:schemeClr val="tx1"/>
          </a:solidFill>
          <a:latin typeface="+mj-lt"/>
          <a:ea typeface="Trebuchet MS" pitchFamily="34" charset="0"/>
          <a:cs typeface="Trebuchet MS"/>
        </a:defRPr>
      </a:lvl1pPr>
      <a:lvl2pPr algn="l" defTabSz="457200" rtl="0" eaLnBrk="0" fontAlgn="base" hangingPunct="0">
        <a:spcBef>
          <a:spcPct val="0"/>
        </a:spcBef>
        <a:spcAft>
          <a:spcPct val="0"/>
        </a:spcAft>
        <a:defRPr sz="3200">
          <a:solidFill>
            <a:schemeClr val="tx1"/>
          </a:solidFill>
          <a:latin typeface="Comic Sans MS" pitchFamily="66" charset="0"/>
          <a:ea typeface="Trebuchet MS" pitchFamily="34" charset="0"/>
          <a:cs typeface="Trebuchet MS" pitchFamily="34" charset="0"/>
        </a:defRPr>
      </a:lvl2pPr>
      <a:lvl3pPr algn="l" defTabSz="457200" rtl="0" eaLnBrk="0" fontAlgn="base" hangingPunct="0">
        <a:spcBef>
          <a:spcPct val="0"/>
        </a:spcBef>
        <a:spcAft>
          <a:spcPct val="0"/>
        </a:spcAft>
        <a:defRPr sz="3200">
          <a:solidFill>
            <a:schemeClr val="tx1"/>
          </a:solidFill>
          <a:latin typeface="Comic Sans MS" pitchFamily="66" charset="0"/>
          <a:ea typeface="Trebuchet MS" pitchFamily="34" charset="0"/>
          <a:cs typeface="Trebuchet MS" pitchFamily="34" charset="0"/>
        </a:defRPr>
      </a:lvl3pPr>
      <a:lvl4pPr algn="l" defTabSz="457200" rtl="0" eaLnBrk="0" fontAlgn="base" hangingPunct="0">
        <a:spcBef>
          <a:spcPct val="0"/>
        </a:spcBef>
        <a:spcAft>
          <a:spcPct val="0"/>
        </a:spcAft>
        <a:defRPr sz="3200">
          <a:solidFill>
            <a:schemeClr val="tx1"/>
          </a:solidFill>
          <a:latin typeface="Comic Sans MS" pitchFamily="66" charset="0"/>
          <a:ea typeface="Trebuchet MS" pitchFamily="34" charset="0"/>
          <a:cs typeface="Trebuchet MS" pitchFamily="34" charset="0"/>
        </a:defRPr>
      </a:lvl4pPr>
      <a:lvl5pPr algn="l" defTabSz="457200" rtl="0" eaLnBrk="0" fontAlgn="base" hangingPunct="0">
        <a:spcBef>
          <a:spcPct val="0"/>
        </a:spcBef>
        <a:spcAft>
          <a:spcPct val="0"/>
        </a:spcAft>
        <a:defRPr sz="3200">
          <a:solidFill>
            <a:schemeClr val="tx1"/>
          </a:solidFill>
          <a:latin typeface="Comic Sans MS" pitchFamily="66" charset="0"/>
          <a:ea typeface="Trebuchet MS" pitchFamily="34" charset="0"/>
          <a:cs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ct val="20000"/>
        </a:spcBef>
        <a:spcAft>
          <a:spcPts val="600"/>
        </a:spcAft>
        <a:buClr>
          <a:schemeClr val="tx2"/>
        </a:buClr>
        <a:buFont typeface="Wingdings 2" pitchFamily="18" charset="2"/>
        <a:buChar char=""/>
        <a:defRPr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chemeClr val="tx2"/>
        </a:buClr>
        <a:buFont typeface="Wingdings 2" pitchFamily="18" charset="2"/>
        <a:buChar char=""/>
        <a:defRPr sz="1600" kern="1200">
          <a:solidFill>
            <a:schemeClr val="tx1"/>
          </a:solidFill>
          <a:latin typeface="+mn-lt"/>
          <a:ea typeface="+mn-ea"/>
          <a:cs typeface="+mn-cs"/>
        </a:defRPr>
      </a:lvl2pPr>
      <a:lvl3pPr marL="1143000" indent="-228600" algn="l" defTabSz="457200" rtl="0" eaLnBrk="0" fontAlgn="base" hangingPunct="0">
        <a:spcBef>
          <a:spcPct val="20000"/>
        </a:spcBef>
        <a:spcAft>
          <a:spcPts val="600"/>
        </a:spcAft>
        <a:buClr>
          <a:schemeClr val="tx2"/>
        </a:buClr>
        <a:buFont typeface="Wingdings 2" pitchFamily="18" charset="2"/>
        <a:buChar char=""/>
        <a:defRPr sz="1400" kern="1200">
          <a:solidFill>
            <a:schemeClr val="tx1"/>
          </a:solidFill>
          <a:latin typeface="+mn-lt"/>
          <a:ea typeface="+mn-ea"/>
          <a:cs typeface="+mn-cs"/>
        </a:defRPr>
      </a:lvl3pPr>
      <a:lvl4pPr marL="16002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4pPr>
      <a:lvl5pPr marL="2057400" indent="-228600" algn="l" defTabSz="457200" rtl="0" eaLnBrk="0" fontAlgn="base" hangingPunct="0">
        <a:spcBef>
          <a:spcPct val="20000"/>
        </a:spcBef>
        <a:spcAft>
          <a:spcPts val="600"/>
        </a:spcAft>
        <a:buClr>
          <a:schemeClr val="tx2"/>
        </a:buClr>
        <a:buFont typeface="Wingdings 2" pitchFamily="18"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pdf/&#304;ks_A02a_grafik%5b1%5d.doc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pdf/&#304;ks_A02a_grafik%5b1%5d.docx"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hyperlink" Target="pdf/&#304;ks_A02a_grafik%5b1%5d.doc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Grafi_i1.xls"/></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Dikdörtgen"/>
          <p:cNvSpPr/>
          <p:nvPr/>
        </p:nvSpPr>
        <p:spPr>
          <a:xfrm>
            <a:off x="0" y="44450"/>
            <a:ext cx="9144000" cy="6813550"/>
          </a:xfrm>
          <a:prstGeom prst="rect">
            <a:avLst/>
          </a:prstGeom>
          <a:ln w="76200"/>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tr-TR"/>
          </a:p>
        </p:txBody>
      </p:sp>
      <p:pic>
        <p:nvPicPr>
          <p:cNvPr id="4099" name="Picture 11" descr="C:\Users\meb3\Desktop\imagesCAEHB1AX.jpg"/>
          <p:cNvPicPr>
            <a:picLocks noChangeAspect="1" noChangeArrowheads="1"/>
          </p:cNvPicPr>
          <p:nvPr/>
        </p:nvPicPr>
        <p:blipFill>
          <a:blip r:embed="rId2" cstate="print"/>
          <a:srcRect/>
          <a:stretch>
            <a:fillRect/>
          </a:stretch>
        </p:blipFill>
        <p:spPr bwMode="auto">
          <a:xfrm>
            <a:off x="395288" y="333375"/>
            <a:ext cx="1154112" cy="1150938"/>
          </a:xfrm>
          <a:prstGeom prst="rect">
            <a:avLst/>
          </a:prstGeom>
          <a:noFill/>
          <a:ln w="9525">
            <a:noFill/>
            <a:miter lim="800000"/>
            <a:headEnd/>
            <a:tailEnd/>
          </a:ln>
        </p:spPr>
      </p:pic>
      <p:pic>
        <p:nvPicPr>
          <p:cNvPr id="4101" name="Picture 14" descr="C:\Users\meb3\Desktop\Başlıksız-3.jpg"/>
          <p:cNvPicPr>
            <a:picLocks noChangeAspect="1" noChangeArrowheads="1"/>
          </p:cNvPicPr>
          <p:nvPr/>
        </p:nvPicPr>
        <p:blipFill>
          <a:blip r:embed="rId3" cstate="print"/>
          <a:srcRect/>
          <a:stretch>
            <a:fillRect/>
          </a:stretch>
        </p:blipFill>
        <p:spPr bwMode="auto">
          <a:xfrm>
            <a:off x="323850" y="3617913"/>
            <a:ext cx="4392613" cy="2835275"/>
          </a:xfrm>
          <a:prstGeom prst="rect">
            <a:avLst/>
          </a:prstGeom>
          <a:noFill/>
          <a:ln w="9525">
            <a:noFill/>
            <a:miter lim="800000"/>
            <a:headEnd/>
            <a:tailEnd/>
          </a:ln>
        </p:spPr>
      </p:pic>
      <p:sp>
        <p:nvSpPr>
          <p:cNvPr id="17" name="16 Dikdörtgen"/>
          <p:cNvSpPr/>
          <p:nvPr/>
        </p:nvSpPr>
        <p:spPr>
          <a:xfrm>
            <a:off x="3851920" y="836414"/>
            <a:ext cx="3816424" cy="1584176"/>
          </a:xfrm>
          <a:prstGeom prst="rect">
            <a:avLst/>
          </a:prstGeom>
          <a:noFill/>
        </p:spPr>
        <p:txBody>
          <a:bodyPr wrap="none">
            <a:prstTxWarp prst="textFadeUp">
              <a:avLst>
                <a:gd name="adj" fmla="val 19967"/>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tr-TR"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İ  K  S</a:t>
            </a:r>
          </a:p>
        </p:txBody>
      </p:sp>
      <p:sp>
        <p:nvSpPr>
          <p:cNvPr id="4103" name="7 Metin kutusu"/>
          <p:cNvSpPr txBox="1">
            <a:spLocks noChangeArrowheads="1"/>
          </p:cNvSpPr>
          <p:nvPr/>
        </p:nvSpPr>
        <p:spPr bwMode="auto">
          <a:xfrm>
            <a:off x="2843213" y="2563813"/>
            <a:ext cx="5689600" cy="585787"/>
          </a:xfrm>
          <a:prstGeom prst="rect">
            <a:avLst/>
          </a:prstGeom>
          <a:noFill/>
          <a:ln w="9525">
            <a:noFill/>
            <a:miter lim="800000"/>
            <a:headEnd/>
            <a:tailEnd/>
          </a:ln>
        </p:spPr>
        <p:txBody>
          <a:bodyPr>
            <a:spAutoFit/>
          </a:bodyPr>
          <a:lstStyle/>
          <a:p>
            <a:r>
              <a:rPr lang="tr-TR" sz="3200">
                <a:solidFill>
                  <a:srgbClr val="C00000"/>
                </a:solidFill>
                <a:latin typeface="Times New Roman" pitchFamily="18" charset="0"/>
                <a:cs typeface="Times New Roman" pitchFamily="18" charset="0"/>
              </a:rPr>
              <a:t>İlköğretim Kurumları Standartları</a:t>
            </a:r>
          </a:p>
        </p:txBody>
      </p:sp>
      <p:sp>
        <p:nvSpPr>
          <p:cNvPr id="4104" name="1 Başlık"/>
          <p:cNvSpPr>
            <a:spLocks noGrp="1"/>
          </p:cNvSpPr>
          <p:nvPr>
            <p:ph type="ctrTitle"/>
          </p:nvPr>
        </p:nvSpPr>
        <p:spPr>
          <a:xfrm>
            <a:off x="2987675" y="3141663"/>
            <a:ext cx="5472113" cy="692150"/>
          </a:xfrm>
        </p:spPr>
        <p:txBody>
          <a:bodyPr/>
          <a:lstStyle/>
          <a:p>
            <a:pPr algn="ctr" eaLnBrk="1" hangingPunct="1"/>
            <a:r>
              <a:rPr lang="tr-TR" smtClean="0">
                <a:cs typeface="Trebuchet MS" pitchFamily="34" charset="0"/>
              </a:rPr>
              <a:t>RAPORLAMA</a:t>
            </a:r>
          </a:p>
        </p:txBody>
      </p:sp>
      <p:pic>
        <p:nvPicPr>
          <p:cNvPr id="4105" name="Picture 2" descr="D:\_WorkTemp\İKS - ilköğretim Kurumları Standartları\İKS Logo 13.012011\Logo-16.png"/>
          <p:cNvPicPr>
            <a:picLocks noChangeAspect="1" noChangeArrowheads="1"/>
          </p:cNvPicPr>
          <p:nvPr/>
        </p:nvPicPr>
        <p:blipFill>
          <a:blip r:embed="rId4" cstate="print"/>
          <a:srcRect/>
          <a:stretch>
            <a:fillRect/>
          </a:stretch>
        </p:blipFill>
        <p:spPr bwMode="auto">
          <a:xfrm>
            <a:off x="5435600" y="3892550"/>
            <a:ext cx="3240088" cy="2632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o"/>
          <p:cNvGraphicFramePr>
            <a:graphicFrameLocks noGrp="1"/>
          </p:cNvGraphicFramePr>
          <p:nvPr/>
        </p:nvGraphicFramePr>
        <p:xfrm>
          <a:off x="-2" y="1196752"/>
          <a:ext cx="9144002" cy="3469693"/>
        </p:xfrm>
        <a:graphic>
          <a:graphicData uri="http://schemas.openxmlformats.org/drawingml/2006/table">
            <a:tbl>
              <a:tblPr/>
              <a:tblGrid>
                <a:gridCol w="7627301"/>
                <a:gridCol w="734413"/>
                <a:gridCol w="782288"/>
              </a:tblGrid>
              <a:tr h="945949">
                <a:tc>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ALT STANDARTLAR</a:t>
                      </a:r>
                      <a:endParaRPr lang="tr-TR" sz="1800" b="1" dirty="0">
                        <a:solidFill>
                          <a:schemeClr val="bg2">
                            <a:lumMod val="10000"/>
                          </a:schemeClr>
                        </a:solidFill>
                        <a:latin typeface="Century Schoolbook"/>
                        <a:ea typeface="Times New Roman"/>
                        <a:cs typeface="Times New Roman"/>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200" b="1" dirty="0">
                          <a:solidFill>
                            <a:schemeClr val="bg2">
                              <a:lumMod val="10000"/>
                            </a:schemeClr>
                          </a:solidFill>
                          <a:latin typeface="Arial Narrow"/>
                          <a:ea typeface="Times New Roman"/>
                          <a:cs typeface="Times New Roman"/>
                        </a:rPr>
                        <a:t>Gerçekleşme oranı</a:t>
                      </a:r>
                      <a:endParaRPr lang="tr-TR" sz="1200" b="1" dirty="0">
                        <a:solidFill>
                          <a:schemeClr val="bg2">
                            <a:lumMod val="10000"/>
                          </a:schemeClr>
                        </a:solidFill>
                        <a:latin typeface="Century Schoolbook"/>
                        <a:ea typeface="Times New Roman"/>
                        <a:cs typeface="Times New Roman"/>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200" b="1" dirty="0">
                          <a:solidFill>
                            <a:schemeClr val="bg2">
                              <a:lumMod val="10000"/>
                            </a:schemeClr>
                          </a:solidFill>
                          <a:latin typeface="Arial Narrow"/>
                          <a:ea typeface="Times New Roman"/>
                          <a:cs typeface="Times New Roman"/>
                        </a:rPr>
                        <a:t>Gerçekleşme Yüzdesi (%)</a:t>
                      </a:r>
                      <a:endParaRPr lang="tr-TR" sz="1200" b="1" dirty="0">
                        <a:solidFill>
                          <a:schemeClr val="bg2">
                            <a:lumMod val="10000"/>
                          </a:schemeClr>
                        </a:solidFill>
                        <a:latin typeface="Century Schoolbook"/>
                        <a:ea typeface="Times New Roman"/>
                        <a:cs typeface="Times New Roman"/>
                      </a:endParaRPr>
                    </a:p>
                  </a:txBody>
                  <a:tcPr marL="68580" marR="68580" marT="0" marB="0" vert="vert27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dirty="0">
                          <a:solidFill>
                            <a:schemeClr val="bg2">
                              <a:lumMod val="10000"/>
                            </a:schemeClr>
                          </a:solidFill>
                          <a:latin typeface="Arial Narrow"/>
                          <a:ea typeface="Times New Roman"/>
                          <a:cs typeface="Times New Roman"/>
                        </a:rPr>
                        <a:t>1- 10101- </a:t>
                      </a:r>
                      <a:r>
                        <a:rPr lang="tr-TR" sz="1800" b="1" dirty="0" smtClean="0">
                          <a:solidFill>
                            <a:schemeClr val="bg2">
                              <a:lumMod val="10000"/>
                            </a:schemeClr>
                          </a:solidFill>
                          <a:latin typeface="Arial Narrow"/>
                          <a:ea typeface="Times New Roman"/>
                          <a:cs typeface="Times New Roman"/>
                        </a:rPr>
                        <a:t>Okul</a:t>
                      </a:r>
                      <a:r>
                        <a:rPr lang="tr-TR" sz="1800" b="1" baseline="0" dirty="0" smtClean="0">
                          <a:solidFill>
                            <a:schemeClr val="bg2">
                              <a:lumMod val="10000"/>
                            </a:schemeClr>
                          </a:solidFill>
                          <a:latin typeface="Arial Narrow"/>
                          <a:ea typeface="Times New Roman"/>
                          <a:cs typeface="Times New Roman"/>
                        </a:rPr>
                        <a:t> </a:t>
                      </a:r>
                      <a:r>
                        <a:rPr lang="tr-TR" sz="1800" b="1" dirty="0" smtClean="0">
                          <a:solidFill>
                            <a:schemeClr val="bg2">
                              <a:lumMod val="10000"/>
                            </a:schemeClr>
                          </a:solidFill>
                          <a:latin typeface="Arial Narrow"/>
                          <a:ea typeface="Times New Roman"/>
                          <a:cs typeface="Times New Roman"/>
                        </a:rPr>
                        <a:t>Gelişimi</a:t>
                      </a:r>
                      <a:endParaRPr lang="tr-TR" sz="1800" b="1" dirty="0">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28600" algn="l"/>
                          <a:tab pos="457200" algn="l"/>
                        </a:tabLst>
                      </a:pPr>
                      <a:r>
                        <a:rPr lang="tr-TR" sz="1800" dirty="0" smtClean="0">
                          <a:solidFill>
                            <a:srgbClr val="FF0000"/>
                          </a:solidFill>
                          <a:latin typeface="Arial"/>
                          <a:ea typeface="Times New Roman"/>
                          <a:cs typeface="Times New Roman"/>
                        </a:rPr>
                        <a:t>0/2</a:t>
                      </a:r>
                      <a:endParaRPr lang="tr-TR" sz="1800" dirty="0">
                        <a:solidFill>
                          <a:srgbClr val="FF0000"/>
                        </a:solidFill>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Arial Narrow"/>
                          <a:ea typeface="Times New Roman"/>
                          <a:cs typeface="Times New Roman"/>
                        </a:rPr>
                        <a:t>00,00</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a:solidFill>
                            <a:schemeClr val="bg2">
                              <a:lumMod val="10000"/>
                            </a:schemeClr>
                          </a:solidFill>
                          <a:latin typeface="Arial Narrow"/>
                          <a:ea typeface="Times New Roman"/>
                          <a:cs typeface="Times New Roman"/>
                        </a:rPr>
                        <a:t>2- 10202- Mesleki Gelişim Etkinlikleri</a:t>
                      </a:r>
                      <a:endParaRPr lang="tr-TR" sz="1800" b="1">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Arial Narrow"/>
                          <a:ea typeface="Times New Roman"/>
                          <a:cs typeface="Times New Roman"/>
                        </a:rPr>
                        <a:t>1/3</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Arial Narrow"/>
                          <a:ea typeface="Times New Roman"/>
                          <a:cs typeface="Times New Roman"/>
                        </a:rPr>
                        <a:t>33,33</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dirty="0">
                          <a:solidFill>
                            <a:schemeClr val="bg2">
                              <a:lumMod val="10000"/>
                            </a:schemeClr>
                          </a:solidFill>
                          <a:latin typeface="Arial Narrow"/>
                          <a:ea typeface="Times New Roman"/>
                          <a:cs typeface="Times New Roman"/>
                        </a:rPr>
                        <a:t>3- 10207- Çocuklara ve Okul Personeline Yönelik Motivasyonu Arttırıcı Etkinlikler</a:t>
                      </a:r>
                      <a:endParaRPr lang="tr-TR" sz="1800" b="1" dirty="0">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6</a:t>
                      </a:r>
                      <a:r>
                        <a:rPr lang="tr-TR" sz="1800" b="1" dirty="0" smtClean="0">
                          <a:solidFill>
                            <a:schemeClr val="bg2">
                              <a:lumMod val="10000"/>
                            </a:schemeClr>
                          </a:solidFill>
                          <a:latin typeface="Arial Narrow"/>
                          <a:ea typeface="Times New Roman"/>
                          <a:cs typeface="Times New Roman"/>
                        </a:rPr>
                        <a:t>/6</a:t>
                      </a:r>
                      <a:endParaRPr lang="tr-TR" sz="1800" b="1" dirty="0">
                        <a:solidFill>
                          <a:schemeClr val="bg2">
                            <a:lumMod val="10000"/>
                          </a:schemeClr>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100,00</a:t>
                      </a:r>
                      <a:endParaRPr lang="tr-TR" sz="1800" b="1" dirty="0">
                        <a:solidFill>
                          <a:schemeClr val="bg2">
                            <a:lumMod val="10000"/>
                          </a:schemeClr>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a:solidFill>
                            <a:schemeClr val="bg2">
                              <a:lumMod val="10000"/>
                            </a:schemeClr>
                          </a:solidFill>
                          <a:latin typeface="Arial Narrow"/>
                          <a:ea typeface="Times New Roman"/>
                          <a:cs typeface="Times New Roman"/>
                        </a:rPr>
                        <a:t>4- 20103- Çocuklarda Çevre Bilincinin Geliştirilmesi</a:t>
                      </a:r>
                      <a:endParaRPr lang="tr-TR" sz="1800" b="1">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Century Schoolbook"/>
                          <a:ea typeface="Times New Roman"/>
                          <a:cs typeface="Times New Roman"/>
                        </a:rPr>
                        <a:t> 1/5</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Arial Narrow"/>
                          <a:ea typeface="Times New Roman"/>
                          <a:cs typeface="Times New Roman"/>
                        </a:rPr>
                        <a:t>20,00</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dirty="0">
                          <a:solidFill>
                            <a:schemeClr val="bg2">
                              <a:lumMod val="10000"/>
                            </a:schemeClr>
                          </a:solidFill>
                          <a:latin typeface="Arial Narrow"/>
                          <a:ea typeface="Times New Roman"/>
                          <a:cs typeface="Times New Roman"/>
                        </a:rPr>
                        <a:t>5- 20202- Mesleki Rehberlik ve </a:t>
                      </a:r>
                      <a:r>
                        <a:rPr lang="tr-TR" sz="1800" b="1" dirty="0" smtClean="0">
                          <a:solidFill>
                            <a:schemeClr val="bg2">
                              <a:lumMod val="10000"/>
                            </a:schemeClr>
                          </a:solidFill>
                          <a:latin typeface="Arial Narrow"/>
                          <a:ea typeface="Times New Roman"/>
                          <a:cs typeface="Times New Roman"/>
                        </a:rPr>
                        <a:t>Yöneltme</a:t>
                      </a:r>
                      <a:endParaRPr lang="tr-TR" sz="1800" b="1" dirty="0">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rgbClr val="FF0000"/>
                          </a:solidFill>
                          <a:latin typeface="Arial Narrow"/>
                          <a:ea typeface="Times New Roman"/>
                          <a:cs typeface="Times New Roman"/>
                        </a:rPr>
                        <a:t>1/4</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rgbClr val="FF0000"/>
                          </a:solidFill>
                          <a:latin typeface="Arial Narrow"/>
                          <a:ea typeface="Times New Roman"/>
                          <a:cs typeface="Times New Roman"/>
                        </a:rPr>
                        <a:t>25,00</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a:solidFill>
                            <a:schemeClr val="bg2">
                              <a:lumMod val="10000"/>
                            </a:schemeClr>
                          </a:solidFill>
                          <a:latin typeface="Arial Narrow"/>
                          <a:ea typeface="Times New Roman"/>
                          <a:cs typeface="Times New Roman"/>
                        </a:rPr>
                        <a:t>6- 30103- Acil ve Riskli Durumlarda Güvenlik</a:t>
                      </a:r>
                      <a:endParaRPr lang="tr-TR" sz="1800" b="1">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rgbClr val="FF0000"/>
                          </a:solidFill>
                          <a:latin typeface="Arial Narrow"/>
                          <a:ea typeface="Times New Roman"/>
                          <a:cs typeface="Times New Roman"/>
                        </a:rPr>
                        <a:t>2/6</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rgbClr val="FF0000"/>
                          </a:solidFill>
                          <a:latin typeface="Arial Narrow"/>
                          <a:ea typeface="Times New Roman"/>
                          <a:cs typeface="Times New Roman"/>
                        </a:rPr>
                        <a:t>33,33</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a:solidFill>
                            <a:schemeClr val="bg2">
                              <a:lumMod val="10000"/>
                            </a:schemeClr>
                          </a:solidFill>
                          <a:latin typeface="Arial Narrow"/>
                          <a:ea typeface="Times New Roman"/>
                          <a:cs typeface="Times New Roman"/>
                        </a:rPr>
                        <a:t>7- 30301- Okulda Sağlık Hizmetleri</a:t>
                      </a:r>
                      <a:endParaRPr lang="tr-TR" sz="1800" b="1">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rgbClr val="FF0000"/>
                          </a:solidFill>
                          <a:latin typeface="Arial Narrow"/>
                          <a:ea typeface="Times New Roman"/>
                          <a:cs typeface="Times New Roman"/>
                        </a:rPr>
                        <a:t>0</a:t>
                      </a:r>
                      <a:r>
                        <a:rPr lang="tr-TR" sz="1800" b="1" dirty="0" smtClean="0">
                          <a:solidFill>
                            <a:srgbClr val="FF0000"/>
                          </a:solidFill>
                          <a:latin typeface="Arial Narrow"/>
                          <a:ea typeface="Times New Roman"/>
                          <a:cs typeface="Times New Roman"/>
                        </a:rPr>
                        <a:t>/5</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rgbClr val="FF0000"/>
                          </a:solidFill>
                          <a:latin typeface="Arial Narrow"/>
                          <a:ea typeface="Times New Roman"/>
                          <a:cs typeface="Times New Roman"/>
                        </a:rPr>
                        <a:t>0</a:t>
                      </a:r>
                      <a:r>
                        <a:rPr lang="tr-TR" sz="1800" b="1" dirty="0" smtClean="0">
                          <a:solidFill>
                            <a:srgbClr val="FF0000"/>
                          </a:solidFill>
                          <a:latin typeface="Arial Narrow"/>
                          <a:ea typeface="Times New Roman"/>
                          <a:cs typeface="Times New Roman"/>
                        </a:rPr>
                        <a:t>0,00</a:t>
                      </a:r>
                      <a:endParaRPr lang="tr-TR" sz="1800" b="1" dirty="0">
                        <a:solidFill>
                          <a:srgbClr val="FF0000"/>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8799">
                <a:tc>
                  <a:txBody>
                    <a:bodyPr/>
                    <a:lstStyle/>
                    <a:p>
                      <a:pPr algn="just">
                        <a:lnSpc>
                          <a:spcPct val="115000"/>
                        </a:lnSpc>
                        <a:spcAft>
                          <a:spcPts val="0"/>
                        </a:spcAft>
                      </a:pPr>
                      <a:r>
                        <a:rPr lang="tr-TR" sz="1800" b="1" dirty="0">
                          <a:solidFill>
                            <a:schemeClr val="bg2">
                              <a:lumMod val="10000"/>
                            </a:schemeClr>
                          </a:solidFill>
                          <a:latin typeface="Arial Narrow"/>
                          <a:ea typeface="Times New Roman"/>
                          <a:cs typeface="Times New Roman"/>
                        </a:rPr>
                        <a:t>8- 30402- Okul Tuvaletlerinin Sağlığa Uygunluğu</a:t>
                      </a:r>
                      <a:endParaRPr lang="tr-TR" sz="1800" b="1" dirty="0">
                        <a:solidFill>
                          <a:schemeClr val="bg2">
                            <a:lumMod val="10000"/>
                          </a:schemeClr>
                        </a:solidFill>
                        <a:latin typeface="Century Schoolbook"/>
                        <a:ea typeface="Times New Roman"/>
                        <a:cs typeface="Times New Roman"/>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2/2</a:t>
                      </a:r>
                      <a:endParaRPr lang="tr-TR" sz="1800" b="1" dirty="0">
                        <a:solidFill>
                          <a:schemeClr val="bg2">
                            <a:lumMod val="10000"/>
                          </a:schemeClr>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100,00</a:t>
                      </a:r>
                      <a:endParaRPr lang="tr-TR" sz="1800" b="1" dirty="0">
                        <a:solidFill>
                          <a:schemeClr val="bg2">
                            <a:lumMod val="10000"/>
                          </a:schemeClr>
                        </a:solidFill>
                        <a:latin typeface="Century Schoolbook"/>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22531" name="11 Metin kutusu"/>
          <p:cNvSpPr txBox="1">
            <a:spLocks noChangeArrowheads="1"/>
          </p:cNvSpPr>
          <p:nvPr/>
        </p:nvSpPr>
        <p:spPr bwMode="auto">
          <a:xfrm>
            <a:off x="0" y="5300663"/>
            <a:ext cx="8604250" cy="708025"/>
          </a:xfrm>
          <a:prstGeom prst="rect">
            <a:avLst/>
          </a:prstGeom>
          <a:noFill/>
          <a:ln w="9525">
            <a:noFill/>
            <a:miter lim="800000"/>
            <a:headEnd/>
            <a:tailEnd/>
          </a:ln>
        </p:spPr>
        <p:txBody>
          <a:bodyPr>
            <a:spAutoFit/>
          </a:bodyPr>
          <a:lstStyle/>
          <a:p>
            <a:pPr algn="ctr"/>
            <a:r>
              <a:rPr lang="tr-TR" sz="2000" b="1">
                <a:solidFill>
                  <a:srgbClr val="FF0000"/>
                </a:solidFill>
                <a:latin typeface="Comic Sans MS" pitchFamily="66" charset="0"/>
              </a:rPr>
              <a:t>Gerçekleşme oranı  tamamlanmayan ve gerçekleşme yüzdesi  %100 altı olan performans  göstergeleri  iyileştirmeye açık alandır.</a:t>
            </a:r>
          </a:p>
        </p:txBody>
      </p:sp>
      <p:sp>
        <p:nvSpPr>
          <p:cNvPr id="13" name="1 Başlık"/>
          <p:cNvSpPr txBox="1">
            <a:spLocks/>
          </p:cNvSpPr>
          <p:nvPr/>
        </p:nvSpPr>
        <p:spPr>
          <a:xfrm>
            <a:off x="0" y="0"/>
            <a:ext cx="9144000" cy="1125538"/>
          </a:xfrm>
          <a:prstGeom prst="rect">
            <a:avLst/>
          </a:prstGeom>
        </p:spPr>
        <p:txBody>
          <a:bodyPr anchor="ctr">
            <a:normAutofit fontScale="97500" lnSpcReduction="10000"/>
          </a:bodyPr>
          <a:lstStyle/>
          <a:p>
            <a:pPr algn="ctr" defTabSz="457200" fontAlgn="auto">
              <a:spcAft>
                <a:spcPts val="0"/>
              </a:spcAft>
              <a:defRPr/>
            </a:pPr>
            <a:r>
              <a:rPr lang="tr-TR" sz="3200" b="1" i="1" dirty="0">
                <a:solidFill>
                  <a:srgbClr val="FFC000"/>
                </a:solidFill>
                <a:latin typeface="Times New Roman" pitchFamily="18" charset="0"/>
                <a:ea typeface="+mj-ea"/>
                <a:cs typeface="Times New Roman" pitchFamily="18" charset="0"/>
              </a:rPr>
              <a:t>P</a:t>
            </a:r>
            <a:r>
              <a:rPr lang="tr-TR" sz="3200" b="1" i="1" dirty="0">
                <a:latin typeface="Times New Roman" pitchFamily="18" charset="0"/>
                <a:ea typeface="+mj-ea"/>
                <a:cs typeface="Times New Roman" pitchFamily="18" charset="0"/>
              </a:rPr>
              <a:t>erformans Göstergeleri Raporu </a:t>
            </a:r>
            <a:r>
              <a:rPr lang="tr-TR" sz="3200" b="1" i="1" dirty="0">
                <a:solidFill>
                  <a:srgbClr val="FFFF00"/>
                </a:solidFill>
                <a:latin typeface="Times New Roman" pitchFamily="18" charset="0"/>
                <a:ea typeface="+mj-ea"/>
                <a:cs typeface="Times New Roman" pitchFamily="18" charset="0"/>
              </a:rPr>
              <a:t>(Özet)</a:t>
            </a:r>
            <a:r>
              <a:rPr lang="tr-TR" sz="3200" b="1" i="1" dirty="0">
                <a:solidFill>
                  <a:schemeClr val="accent6"/>
                </a:solidFill>
                <a:latin typeface="Times New Roman" pitchFamily="18" charset="0"/>
                <a:ea typeface="+mj-ea"/>
                <a:cs typeface="Times New Roman" pitchFamily="18" charset="0"/>
              </a:rPr>
              <a:t> </a:t>
            </a:r>
            <a:r>
              <a:rPr lang="tr-TR" sz="3200" b="1" i="1" dirty="0">
                <a:solidFill>
                  <a:srgbClr val="FF0000"/>
                </a:solidFill>
                <a:latin typeface="Times New Roman" pitchFamily="18" charset="0"/>
                <a:ea typeface="+mj-ea"/>
                <a:cs typeface="Times New Roman" pitchFamily="18" charset="0"/>
              </a:rPr>
              <a:t>Okul </a:t>
            </a:r>
            <a:r>
              <a:rPr lang="tr-TR" sz="3200" b="1" i="1" dirty="0">
                <a:latin typeface="Times New Roman" pitchFamily="18" charset="0"/>
                <a:ea typeface="+mj-ea"/>
                <a:cs typeface="Times New Roman" pitchFamily="18" charset="0"/>
              </a:rPr>
              <a:t/>
            </a:r>
            <a:br>
              <a:rPr lang="tr-TR" sz="3200" b="1" i="1" dirty="0">
                <a:latin typeface="Times New Roman" pitchFamily="18" charset="0"/>
                <a:ea typeface="+mj-ea"/>
                <a:cs typeface="Times New Roman" pitchFamily="18" charset="0"/>
              </a:rPr>
            </a:br>
            <a:r>
              <a:rPr lang="tr-TR" sz="3200" b="1" i="1" dirty="0">
                <a:latin typeface="Times New Roman" pitchFamily="18" charset="0"/>
                <a:ea typeface="+mj-ea"/>
                <a:cs typeface="Times New Roman" pitchFamily="18" charset="0"/>
              </a:rPr>
              <a:t> </a:t>
            </a:r>
            <a:r>
              <a:rPr lang="tr-TR" sz="4000" b="1" i="1" dirty="0">
                <a:solidFill>
                  <a:srgbClr val="FF0000"/>
                </a:solidFill>
                <a:latin typeface="Times New Roman" pitchFamily="18" charset="0"/>
                <a:ea typeface="+mj-ea"/>
                <a:cs typeface="Times New Roman" pitchFamily="18" charset="0"/>
              </a:rPr>
              <a:t>(</a:t>
            </a:r>
            <a:r>
              <a:rPr lang="tr-TR" sz="4000" b="1" i="1" dirty="0">
                <a:solidFill>
                  <a:srgbClr val="FFC000"/>
                </a:solidFill>
                <a:latin typeface="Times New Roman" pitchFamily="18" charset="0"/>
                <a:ea typeface="+mj-ea"/>
                <a:cs typeface="Times New Roman" pitchFamily="18" charset="0"/>
              </a:rPr>
              <a:t>P</a:t>
            </a:r>
            <a:r>
              <a:rPr lang="tr-TR" sz="4000" b="1" i="1" dirty="0">
                <a:solidFill>
                  <a:srgbClr val="FFFF00"/>
                </a:solidFill>
                <a:latin typeface="Times New Roman" pitchFamily="18" charset="0"/>
                <a:ea typeface="+mj-ea"/>
                <a:cs typeface="Times New Roman" pitchFamily="18" charset="0"/>
              </a:rPr>
              <a:t>02</a:t>
            </a:r>
            <a:r>
              <a:rPr lang="tr-TR" sz="4000" b="1" i="1" dirty="0">
                <a:solidFill>
                  <a:srgbClr val="FF0000"/>
                </a:solidFill>
                <a:latin typeface="Times New Roman" pitchFamily="18" charset="0"/>
                <a:ea typeface="+mj-ea"/>
                <a:cs typeface="Times New Roman" pitchFamily="18" charset="0"/>
              </a:rPr>
              <a:t>a) </a:t>
            </a:r>
            <a:endParaRPr lang="tr-TR" sz="4000" dirty="0">
              <a:solidFill>
                <a:srgbClr val="FF0000"/>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yagram"/>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Başlık"/>
          <p:cNvSpPr>
            <a:spLocks noGrp="1"/>
          </p:cNvSpPr>
          <p:nvPr>
            <p:ph type="title"/>
          </p:nvPr>
        </p:nvSpPr>
        <p:spPr>
          <a:xfrm>
            <a:off x="1979613" y="404813"/>
            <a:ext cx="5311775" cy="808037"/>
          </a:xfrm>
        </p:spPr>
        <p:txBody>
          <a:bodyPr/>
          <a:lstStyle/>
          <a:p>
            <a:pPr eaLnBrk="1" hangingPunct="1"/>
            <a:r>
              <a:rPr lang="tr-TR" b="1" smtClean="0">
                <a:cs typeface="Trebuchet MS" pitchFamily="34" charset="0"/>
              </a:rPr>
              <a:t>Algılanan Yarar Düzeyleri</a:t>
            </a:r>
            <a:endParaRPr lang="tr-TR" smtClean="0">
              <a:cs typeface="Trebuchet MS" pitchFamily="34" charset="0"/>
            </a:endParaRPr>
          </a:p>
        </p:txBody>
      </p:sp>
      <p:graphicFrame>
        <p:nvGraphicFramePr>
          <p:cNvPr id="5" name="4 Tablo"/>
          <p:cNvGraphicFramePr>
            <a:graphicFrameLocks noGrp="1"/>
          </p:cNvGraphicFramePr>
          <p:nvPr/>
        </p:nvGraphicFramePr>
        <p:xfrm>
          <a:off x="0" y="1346200"/>
          <a:ext cx="9036050" cy="4416619"/>
        </p:xfrm>
        <a:graphic>
          <a:graphicData uri="http://schemas.openxmlformats.org/drawingml/2006/table">
            <a:tbl>
              <a:tblPr>
                <a:tableStyleId>{BDBED569-4797-4DF1-A0F4-6AAB3CD982D8}</a:tableStyleId>
              </a:tblPr>
              <a:tblGrid>
                <a:gridCol w="1824633"/>
                <a:gridCol w="1629425"/>
                <a:gridCol w="1879486"/>
                <a:gridCol w="1766555"/>
                <a:gridCol w="1935951"/>
              </a:tblGrid>
              <a:tr h="946471">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704850" algn="l"/>
                        </a:tabLst>
                      </a:pPr>
                      <a:r>
                        <a:rPr kumimoji="0" lang="tr-TR" sz="1800" b="1" u="none" strike="noStrike" cap="none" normalizeH="0" baseline="0" dirty="0" smtClean="0">
                          <a:ln>
                            <a:noFill/>
                          </a:ln>
                          <a:effectLst/>
                        </a:rPr>
                        <a:t>Yokluk </a:t>
                      </a:r>
                    </a:p>
                    <a:p>
                      <a:pPr marL="0" marR="0" lvl="0" indent="0" algn="ctr" defTabSz="914400" rtl="0" eaLnBrk="1" fontAlgn="base" latinLnBrk="0" hangingPunct="1">
                        <a:lnSpc>
                          <a:spcPct val="115000"/>
                        </a:lnSpc>
                        <a:spcBef>
                          <a:spcPct val="0"/>
                        </a:spcBef>
                        <a:spcAft>
                          <a:spcPct val="0"/>
                        </a:spcAft>
                        <a:buClrTx/>
                        <a:buSzTx/>
                        <a:buFontTx/>
                        <a:buNone/>
                        <a:tabLst>
                          <a:tab pos="704850" algn="l"/>
                        </a:tabLst>
                      </a:pPr>
                      <a:r>
                        <a:rPr kumimoji="0" lang="tr-TR" sz="1800" b="1" i="0" u="none" strike="noStrike" cap="none" normalizeH="0" baseline="0" dirty="0" smtClean="0">
                          <a:ln>
                            <a:noFill/>
                          </a:ln>
                          <a:solidFill>
                            <a:srgbClr val="FF0000"/>
                          </a:solidFill>
                          <a:effectLst/>
                          <a:latin typeface="Century Schoolbook" pitchFamily="18" charset="0"/>
                          <a:ea typeface="Calibri" pitchFamily="34" charset="0"/>
                          <a:cs typeface="Times New Roman" pitchFamily="18" charset="0"/>
                        </a:rPr>
                        <a:t>Y</a:t>
                      </a: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Varlık</a:t>
                      </a:r>
                    </a:p>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dirty="0" smtClean="0">
                          <a:ln>
                            <a:noFill/>
                          </a:ln>
                          <a:solidFill>
                            <a:srgbClr val="FF0000"/>
                          </a:solidFill>
                          <a:effectLst/>
                          <a:latin typeface="Century Schoolbook" pitchFamily="18" charset="0"/>
                          <a:ea typeface="Calibri" pitchFamily="34" charset="0"/>
                          <a:cs typeface="Times New Roman" pitchFamily="18" charset="0"/>
                        </a:rPr>
                        <a:t>V</a:t>
                      </a: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İşlevsellik</a:t>
                      </a:r>
                    </a:p>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solidFill>
                            <a:srgbClr val="FF0000"/>
                          </a:solidFill>
                          <a:effectLst/>
                        </a:rPr>
                        <a:t>İ</a:t>
                      </a: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Paylaşım</a:t>
                      </a:r>
                    </a:p>
                    <a:p>
                      <a:pPr marL="0" marR="0" lvl="0" indent="0" algn="ctr"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solidFill>
                            <a:srgbClr val="FF0000"/>
                          </a:solidFill>
                          <a:effectLst/>
                        </a:rPr>
                        <a:t>P</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tr-TR" sz="1800" b="1" i="0" u="none" strike="noStrike" cap="none" normalizeH="0" baseline="0" dirty="0" smtClean="0">
                        <a:ln>
                          <a:noFill/>
                        </a:ln>
                        <a:solidFill>
                          <a:schemeClr val="tx1"/>
                        </a:solidFill>
                        <a:effectLst/>
                        <a:latin typeface="Century Schoolbook" pitchFamily="18" charset="0"/>
                        <a:ea typeface="Calibri" pitchFamily="34"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ct val="0"/>
                        </a:spcAft>
                        <a:buClrTx/>
                        <a:buSzTx/>
                        <a:buFontTx/>
                        <a:buNone/>
                        <a:tabLst>
                          <a:tab pos="531813" algn="l"/>
                        </a:tabLst>
                      </a:pPr>
                      <a:r>
                        <a:rPr kumimoji="0" lang="tr-TR" sz="1800" b="1" u="none" strike="noStrike" cap="none" normalizeH="0" baseline="0" dirty="0" smtClean="0">
                          <a:ln>
                            <a:noFill/>
                          </a:ln>
                          <a:effectLst/>
                        </a:rPr>
                        <a:t>Yarar </a:t>
                      </a:r>
                    </a:p>
                    <a:p>
                      <a:pPr marL="0" marR="0" lvl="0" indent="0" algn="ctr" defTabSz="914400" rtl="0" eaLnBrk="1" fontAlgn="base" latinLnBrk="0" hangingPunct="1">
                        <a:lnSpc>
                          <a:spcPct val="115000"/>
                        </a:lnSpc>
                        <a:spcBef>
                          <a:spcPct val="0"/>
                        </a:spcBef>
                        <a:spcAft>
                          <a:spcPct val="0"/>
                        </a:spcAft>
                        <a:buClrTx/>
                        <a:buSzTx/>
                        <a:buFontTx/>
                        <a:buNone/>
                        <a:tabLst>
                          <a:tab pos="531813" algn="l"/>
                        </a:tabLst>
                      </a:pPr>
                      <a:r>
                        <a:rPr kumimoji="0" lang="tr-TR" sz="1800" b="1" u="none" strike="noStrike" cap="none" normalizeH="0" baseline="0" dirty="0" err="1" smtClean="0">
                          <a:ln>
                            <a:noFill/>
                          </a:ln>
                          <a:solidFill>
                            <a:srgbClr val="FF0000"/>
                          </a:solidFill>
                          <a:effectLst/>
                        </a:rPr>
                        <a:t>Yr</a:t>
                      </a:r>
                      <a:endParaRPr kumimoji="0" lang="tr-TR" sz="1800" b="1" i="0" u="none" strike="noStrike" cap="none" normalizeH="0" baseline="0" dirty="0" smtClean="0">
                        <a:ln>
                          <a:noFill/>
                        </a:ln>
                        <a:solidFill>
                          <a:srgbClr val="FF0000"/>
                        </a:solidFill>
                        <a:effectLst/>
                        <a:latin typeface="Century Schoolbook" pitchFamily="18" charset="0"/>
                        <a:ea typeface="Calibri" pitchFamily="34" charset="0"/>
                        <a:cs typeface="Times New Roman" pitchFamily="18" charset="0"/>
                      </a:endParaRPr>
                    </a:p>
                  </a:txBody>
                  <a:tcPr marL="68580" marR="68580" marT="0" marB="0" horzOverflow="overflow"/>
                </a:tc>
              </a:tr>
              <a:tr h="3229447">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Okulun yakın çevresindeki tehlikeli olan durumlar ve yerler hakkında bize bilgi verilmiyor.</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tr-TR" sz="1800" b="1" i="0" u="none" strike="noStrike" cap="none" normalizeH="0" baseline="0" dirty="0" smtClean="0">
                        <a:ln>
                          <a:noFill/>
                        </a:ln>
                        <a:solidFill>
                          <a:schemeClr val="tx1"/>
                        </a:solidFill>
                        <a:effectLst/>
                        <a:latin typeface="Century Schoolbook"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defRPr/>
                      </a:pPr>
                      <a:r>
                        <a:rPr lang="tr-TR" sz="1800" b="1" dirty="0" smtClean="0">
                          <a:solidFill>
                            <a:schemeClr val="bg2">
                              <a:lumMod val="10000"/>
                            </a:schemeClr>
                          </a:solidFill>
                        </a:rPr>
                        <a:t>    </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tr-TR" sz="1800" b="1" i="0" u="none" strike="noStrike" cap="none" normalizeH="0" baseline="0" dirty="0" smtClean="0">
                        <a:ln>
                          <a:noFill/>
                        </a:ln>
                        <a:solidFill>
                          <a:schemeClr val="tx1"/>
                        </a:solidFill>
                        <a:effectLst/>
                        <a:latin typeface="Century Schoolbook" pitchFamily="18" charset="0"/>
                        <a:cs typeface="Times New Roman" pitchFamily="18"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Okulun yakın çevresindeki tehlikeli olan durumlar ve yerler hakkında bize bilgi veriliyor.</a:t>
                      </a:r>
                      <a:endParaRPr kumimoji="0" lang="tr-TR" sz="1800" b="1" i="0" u="none" strike="noStrike" cap="none" normalizeH="0" baseline="0" dirty="0" smtClean="0">
                        <a:ln>
                          <a:noFill/>
                        </a:ln>
                        <a:solidFill>
                          <a:schemeClr val="tx1"/>
                        </a:solidFill>
                        <a:effectLst/>
                        <a:latin typeface="Century Schoolbook" pitchFamily="18" charset="0"/>
                        <a:cs typeface="Times New Roman" pitchFamily="18"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1600" b="1" u="none" strike="noStrike" cap="none" normalizeH="0" baseline="0" dirty="0" smtClean="0">
                          <a:ln>
                            <a:noFill/>
                          </a:ln>
                          <a:effectLst/>
                        </a:rPr>
                        <a:t>Okulun yakın çevresinde bizim için tehlikeli olan yerler ve durumlara karşı neler yapmam gerektiğini, kendimi nasıl koruyacağımı okulda öğreniyorum.</a:t>
                      </a:r>
                      <a:endParaRPr kumimoji="0" lang="tr-TR" sz="1600" b="1" i="0" u="none" strike="noStrike" cap="none" normalizeH="0" baseline="0" dirty="0" smtClean="0">
                        <a:ln>
                          <a:noFill/>
                        </a:ln>
                        <a:solidFill>
                          <a:schemeClr val="tx1"/>
                        </a:solidFill>
                        <a:effectLst/>
                        <a:latin typeface="Century Schoolbook" pitchFamily="18" charset="0"/>
                        <a:cs typeface="Times New Roman" pitchFamily="18"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smtClean="0">
                          <a:ln>
                            <a:noFill/>
                          </a:ln>
                          <a:effectLst/>
                        </a:rPr>
                        <a:t>Okulun yakın çevresindeki tehlikelerle ilgili yaşadıklarımı ve görüşlerimi öğretmenlerim dinliyor ve dikkate alıyor. </a:t>
                      </a:r>
                      <a:endParaRPr kumimoji="0" lang="tr-TR" sz="1800" b="1" i="0" u="none" strike="noStrike" cap="none" normalizeH="0" baseline="0" smtClean="0">
                        <a:ln>
                          <a:noFill/>
                        </a:ln>
                        <a:solidFill>
                          <a:schemeClr val="tx1"/>
                        </a:solidFill>
                        <a:effectLst/>
                        <a:latin typeface="Century Schoolbook" pitchFamily="18" charset="0"/>
                        <a:cs typeface="Times New Roman" pitchFamily="18" charset="0"/>
                      </a:endParaRPr>
                    </a:p>
                  </a:txBody>
                  <a:tcPr marL="68580" marR="68580" marT="0" marB="0" horzOverflow="overflow"/>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1800" b="1" u="none" strike="noStrike" cap="none" normalizeH="0" baseline="0" dirty="0" smtClean="0">
                          <a:ln>
                            <a:noFill/>
                          </a:ln>
                          <a:effectLst/>
                        </a:rPr>
                        <a:t>Okuldaki bilgilendirmeler ve önlemler sayesinde çevredeki tehlikelere karşı kendimi koruyabiliyorum ve güvende hissediyorum.</a:t>
                      </a:r>
                      <a:endParaRPr kumimoji="0" lang="tr-TR" sz="1800" b="1" i="0" u="none" strike="noStrike" cap="none" normalizeH="0" baseline="0" dirty="0" smtClean="0">
                        <a:ln>
                          <a:noFill/>
                        </a:ln>
                        <a:solidFill>
                          <a:schemeClr val="tx1"/>
                        </a:solidFill>
                        <a:effectLst/>
                        <a:latin typeface="Century Schoolbook" pitchFamily="18" charset="0"/>
                        <a:cs typeface="Times New Roman" pitchFamily="18" charset="0"/>
                      </a:endParaRPr>
                    </a:p>
                  </a:txBody>
                  <a:tcPr marL="68580" marR="68580" marT="0" marB="0" horzOverflow="overflow"/>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71438" y="1700213"/>
          <a:ext cx="8458089" cy="2256095"/>
        </p:xfrm>
        <a:graphic>
          <a:graphicData uri="http://schemas.openxmlformats.org/drawingml/2006/table">
            <a:tbl>
              <a:tblPr/>
              <a:tblGrid>
                <a:gridCol w="4140522"/>
                <a:gridCol w="648072"/>
                <a:gridCol w="573722"/>
                <a:gridCol w="506398"/>
                <a:gridCol w="504056"/>
                <a:gridCol w="648072"/>
                <a:gridCol w="1437247"/>
              </a:tblGrid>
              <a:tr h="86469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30103 – Acil ve Riskli Durumlarda Güvenlik</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Y</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b" horzOverflow="overflow">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V</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b" horzOverflow="overflow">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İ</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b" horzOverflow="overflow">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P</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b" horzOverflow="overflow">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YR</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b" horzOverflow="overflow">
                    <a:lnL>
                      <a:noFill/>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Toplam</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Kişi Sayısı</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0093">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Yönetici</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0</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0</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1</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2</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0</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3</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803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Öğretmen</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2</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5</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7</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7</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5</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26</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chemeClr val="tx1">
                              <a:lumMod val="50000"/>
                            </a:schemeClr>
                          </a:solidFill>
                          <a:effectLst/>
                          <a:latin typeface="Arial Narrow" pitchFamily="34" charset="0"/>
                          <a:cs typeface="Times New Roman" pitchFamily="18" charset="0"/>
                        </a:rPr>
                        <a:t>Veli</a:t>
                      </a:r>
                      <a:endParaRPr kumimoji="0" lang="tr-TR" sz="2400" b="1" i="0" u="none" strike="noStrike" cap="none" normalizeH="0" baseline="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11</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23</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39</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rPr>
                        <a:t>29</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26</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dirty="0" smtClean="0">
                          <a:ln>
                            <a:noFill/>
                          </a:ln>
                          <a:solidFill>
                            <a:schemeClr val="tx1">
                              <a:lumMod val="50000"/>
                            </a:schemeClr>
                          </a:solidFill>
                          <a:effectLst/>
                          <a:latin typeface="Arial Narrow" pitchFamily="34" charset="0"/>
                          <a:cs typeface="Times New Roman" pitchFamily="18" charset="0"/>
                        </a:rPr>
                        <a:t>128</a:t>
                      </a:r>
                      <a:endParaRPr kumimoji="0" lang="tr-TR" sz="2400" b="1" i="0" u="none" strike="noStrike" cap="none" normalizeH="0" baseline="0" dirty="0" smtClean="0">
                        <a:ln>
                          <a:noFill/>
                        </a:ln>
                        <a:solidFill>
                          <a:schemeClr val="tx1">
                            <a:lumMod val="50000"/>
                          </a:schemeClr>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 name="4 Metin kutusu"/>
          <p:cNvSpPr txBox="1"/>
          <p:nvPr/>
        </p:nvSpPr>
        <p:spPr>
          <a:xfrm>
            <a:off x="1476375" y="4437063"/>
            <a:ext cx="6048375" cy="830262"/>
          </a:xfrm>
          <a:prstGeom prst="rect">
            <a:avLst/>
          </a:prstGeom>
          <a:noFill/>
        </p:spPr>
        <p:txBody>
          <a:bodyPr>
            <a:spAutoFit/>
          </a:bodyPr>
          <a:lstStyle/>
          <a:p>
            <a:pPr algn="ctr" fontAlgn="auto">
              <a:spcBef>
                <a:spcPts val="0"/>
              </a:spcBef>
              <a:spcAft>
                <a:spcPts val="0"/>
              </a:spcAft>
              <a:defRPr/>
            </a:pPr>
            <a:r>
              <a:rPr lang="tr-TR" sz="2400" b="1" dirty="0">
                <a:solidFill>
                  <a:schemeClr val="tx1">
                    <a:lumMod val="50000"/>
                  </a:schemeClr>
                </a:solidFill>
                <a:latin typeface="+mn-lt"/>
                <a:cs typeface="+mn-cs"/>
              </a:rPr>
              <a:t>Bu  rapor okul aktörlerinin algılarının frekans dağılımlarını içerir. </a:t>
            </a:r>
          </a:p>
        </p:txBody>
      </p:sp>
      <p:sp>
        <p:nvSpPr>
          <p:cNvPr id="27693" name="5 Metin kutusu"/>
          <p:cNvSpPr txBox="1">
            <a:spLocks noChangeArrowheads="1"/>
          </p:cNvSpPr>
          <p:nvPr/>
        </p:nvSpPr>
        <p:spPr bwMode="auto">
          <a:xfrm>
            <a:off x="684213" y="5889625"/>
            <a:ext cx="8064500" cy="923925"/>
          </a:xfrm>
          <a:prstGeom prst="rect">
            <a:avLst/>
          </a:prstGeom>
          <a:noFill/>
          <a:ln w="9525">
            <a:noFill/>
            <a:miter lim="800000"/>
            <a:headEnd/>
            <a:tailEnd/>
          </a:ln>
        </p:spPr>
        <p:txBody>
          <a:bodyPr>
            <a:spAutoFit/>
          </a:bodyPr>
          <a:lstStyle/>
          <a:p>
            <a:r>
              <a:rPr lang="tr-TR" b="1">
                <a:solidFill>
                  <a:srgbClr val="FF0000"/>
                </a:solidFill>
                <a:latin typeface="Comic Sans MS" pitchFamily="66" charset="0"/>
              </a:rPr>
              <a:t>Yönetici Mod: Paylaşım</a:t>
            </a:r>
          </a:p>
          <a:p>
            <a:r>
              <a:rPr lang="tr-TR" b="1">
                <a:solidFill>
                  <a:srgbClr val="FF0000"/>
                </a:solidFill>
                <a:latin typeface="Comic Sans MS" pitchFamily="66" charset="0"/>
              </a:rPr>
              <a:t>Öğretmen Mod: İşlevsellik+Paylaşım=Paylaşım</a:t>
            </a:r>
          </a:p>
          <a:p>
            <a:r>
              <a:rPr lang="tr-TR" b="1">
                <a:solidFill>
                  <a:srgbClr val="FF0000"/>
                </a:solidFill>
                <a:latin typeface="Comic Sans MS" pitchFamily="66" charset="0"/>
              </a:rPr>
              <a:t>Veli Mod:İşlevsel </a:t>
            </a:r>
          </a:p>
        </p:txBody>
      </p:sp>
      <p:sp>
        <p:nvSpPr>
          <p:cNvPr id="7" name="1 Başlık"/>
          <p:cNvSpPr txBox="1">
            <a:spLocks/>
          </p:cNvSpPr>
          <p:nvPr/>
        </p:nvSpPr>
        <p:spPr>
          <a:xfrm>
            <a:off x="0" y="0"/>
            <a:ext cx="9144000" cy="1600200"/>
          </a:xfrm>
          <a:prstGeom prst="rect">
            <a:avLst/>
          </a:prstGeom>
        </p:spPr>
        <p:txBody>
          <a:bodyPr anchor="ctr">
            <a:normAutofit lnSpcReduction="10000"/>
          </a:bodyPr>
          <a:lstStyle/>
          <a:p>
            <a:pPr algn="ctr" fontAlgn="auto">
              <a:spcBef>
                <a:spcPts val="0"/>
              </a:spcBef>
              <a:spcAft>
                <a:spcPts val="0"/>
              </a:spcAft>
              <a:defRPr/>
            </a:pPr>
            <a:r>
              <a:rPr lang="tr-TR" sz="3600" b="1" i="1" dirty="0">
                <a:effectLst>
                  <a:reflection blurRad="6350" stA="55000" endA="300" endPos="25500" dir="5400000" sy="-100000" algn="bl" rotWithShape="0"/>
                </a:effectLst>
                <a:latin typeface="+mj-lt"/>
                <a:ea typeface="+mj-ea"/>
                <a:cs typeface="+mj-cs"/>
              </a:rPr>
              <a:t>Alt Standartlara Göre Aktörlerin </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rPr>
              <a:t>A</a:t>
            </a:r>
            <a:r>
              <a:rPr lang="tr-TR" sz="3600" b="1" i="1" dirty="0">
                <a:effectLst>
                  <a:reflection blurRad="6350" stA="55000" endA="300" endPos="25500" dir="5400000" sy="-100000" algn="bl" rotWithShape="0"/>
                </a:effectLst>
                <a:latin typeface="+mj-lt"/>
                <a:ea typeface="+mj-ea"/>
                <a:cs typeface="+mj-cs"/>
              </a:rPr>
              <a:t>lgılanan Yarar Düzeyleri-(Detay)</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 </a:t>
            </a:r>
            <a:r>
              <a:rPr lang="tr-TR" sz="3600" b="1" i="1" dirty="0">
                <a:solidFill>
                  <a:srgbClr val="FF0000"/>
                </a:solidFill>
                <a:effectLst>
                  <a:reflection blurRad="6350" stA="55000" endA="300" endPos="25500" dir="5400000" sy="-100000" algn="bl" rotWithShape="0"/>
                </a:effectLst>
                <a:latin typeface="+mj-lt"/>
                <a:ea typeface="+mj-ea"/>
                <a:cs typeface="+mj-cs"/>
              </a:rPr>
              <a:t>Okul</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 (</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rPr>
              <a:t>A</a:t>
            </a:r>
            <a:r>
              <a:rPr lang="tr-TR" sz="3600" b="1" i="1" dirty="0">
                <a:solidFill>
                  <a:schemeClr val="bg2">
                    <a:lumMod val="25000"/>
                  </a:schemeClr>
                </a:solidFill>
                <a:effectLst>
                  <a:reflection blurRad="6350" stA="55000" endA="300" endPos="25500" dir="5400000" sy="-100000" algn="bl" rotWithShape="0"/>
                </a:effectLst>
                <a:latin typeface="+mj-lt"/>
                <a:ea typeface="+mj-ea"/>
                <a:cs typeface="+mj-cs"/>
              </a:rPr>
              <a:t>01</a:t>
            </a:r>
            <a:r>
              <a:rPr lang="tr-TR" sz="3600" b="1" i="1" dirty="0">
                <a:solidFill>
                  <a:srgbClr val="FF0000"/>
                </a:solidFill>
                <a:effectLst>
                  <a:reflection blurRad="6350" stA="55000" endA="300" endPos="25500" dir="5400000" sy="-100000" algn="bl" rotWithShape="0"/>
                </a:effectLst>
                <a:latin typeface="+mj-lt"/>
                <a:ea typeface="+mj-ea"/>
                <a:cs typeface="+mj-cs"/>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endParaRPr lang="tr-TR" sz="3600"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0" y="0"/>
            <a:ext cx="9144000" cy="1600200"/>
          </a:xfrm>
          <a:prstGeom prst="rect">
            <a:avLst/>
          </a:prstGeom>
        </p:spPr>
        <p:txBody>
          <a:bodyPr anchor="ctr">
            <a:normAutofit/>
          </a:bodyPr>
          <a:lstStyle/>
          <a:p>
            <a:pPr algn="ctr" fontAlgn="auto">
              <a:spcBef>
                <a:spcPts val="0"/>
              </a:spcBef>
              <a:spcAft>
                <a:spcPts val="0"/>
              </a:spcAft>
              <a:defRPr/>
            </a:pPr>
            <a:r>
              <a:rPr lang="tr-TR" sz="3600" b="1" i="1" dirty="0">
                <a:effectLst>
                  <a:reflection blurRad="6350" stA="55000" endA="300" endPos="25500" dir="5400000" sy="-100000" algn="bl" rotWithShape="0"/>
                </a:effectLst>
                <a:latin typeface="+mj-lt"/>
                <a:ea typeface="+mj-ea"/>
                <a:cs typeface="+mj-cs"/>
                <a:hlinkClick r:id="rId3" action="ppaction://hlinkfile"/>
              </a:rPr>
              <a:t>Alt Standartlara Göre Aktörlerin Algılanan Yarar Düzeyleri- Okul </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rPr>
              <a:t>A</a:t>
            </a:r>
            <a:r>
              <a:rPr lang="tr-TR" sz="3600" b="1" i="1" dirty="0">
                <a:solidFill>
                  <a:srgbClr val="CC6600"/>
                </a:solidFill>
                <a:effectLst>
                  <a:reflection blurRad="6350" stA="55000" endA="300" endPos="25500" dir="5400000" sy="-100000" algn="bl" rotWithShape="0"/>
                </a:effectLst>
                <a:latin typeface="+mj-lt"/>
                <a:ea typeface="+mj-ea"/>
                <a:cs typeface="+mj-cs"/>
              </a:rPr>
              <a:t>02</a:t>
            </a:r>
            <a:r>
              <a:rPr lang="tr-TR" sz="3600" b="1" i="1" dirty="0">
                <a:solidFill>
                  <a:srgbClr val="FF0000"/>
                </a:solidFill>
                <a:effectLst>
                  <a:reflection blurRad="6350" stA="55000" endA="300" endPos="25500" dir="5400000" sy="-100000" algn="bl" rotWithShape="0"/>
                </a:effectLst>
                <a:latin typeface="+mj-lt"/>
                <a:ea typeface="+mj-ea"/>
                <a:cs typeface="+mj-cs"/>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endParaRPr lang="tr-TR" sz="3600"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endParaRPr>
          </a:p>
        </p:txBody>
      </p:sp>
      <p:pic>
        <p:nvPicPr>
          <p:cNvPr id="28675" name="Picture 4"/>
          <p:cNvPicPr>
            <a:picLocks noChangeAspect="1" noChangeArrowheads="1"/>
          </p:cNvPicPr>
          <p:nvPr/>
        </p:nvPicPr>
        <p:blipFill>
          <a:blip r:embed="rId4" cstate="print"/>
          <a:srcRect/>
          <a:stretch>
            <a:fillRect/>
          </a:stretch>
        </p:blipFill>
        <p:spPr bwMode="auto">
          <a:xfrm>
            <a:off x="0" y="1484313"/>
            <a:ext cx="9144000" cy="5184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0" y="-187424"/>
            <a:ext cx="9144000" cy="1600200"/>
          </a:xfrm>
          <a:prstGeom prst="rect">
            <a:avLst/>
          </a:prstGeom>
        </p:spPr>
        <p:txBody>
          <a:bodyPr anchor="ctr">
            <a:normAutofit/>
          </a:bodyPr>
          <a:lstStyle/>
          <a:p>
            <a:pPr algn="ctr" fontAlgn="auto">
              <a:spcBef>
                <a:spcPts val="0"/>
              </a:spcBef>
              <a:spcAft>
                <a:spcPts val="0"/>
              </a:spcAft>
              <a:defRPr/>
            </a:pP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hlinkClick r:id="rId2" action="ppaction://hlinkfile"/>
              </a:rPr>
              <a:t>Alt Standartlara Göre Aktörlerin </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hlinkClick r:id="rId2" action="ppaction://hlinkfile"/>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hlinkClick r:id="rId2" action="ppaction://hlinkfile"/>
              </a:rPr>
              <a:t>lgılanan Yarar Düzeyleri- Okul </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rPr>
              <a:t>A</a:t>
            </a:r>
            <a:r>
              <a:rPr lang="tr-TR" sz="3600" b="1" i="1" dirty="0">
                <a:solidFill>
                  <a:srgbClr val="CC6600"/>
                </a:solidFill>
                <a:effectLst>
                  <a:reflection blurRad="6350" stA="55000" endA="300" endPos="25500" dir="5400000" sy="-100000" algn="bl" rotWithShape="0"/>
                </a:effectLst>
                <a:latin typeface="+mj-lt"/>
                <a:ea typeface="+mj-ea"/>
                <a:cs typeface="+mj-cs"/>
              </a:rPr>
              <a:t>02</a:t>
            </a:r>
            <a:r>
              <a:rPr lang="tr-TR" sz="3600" b="1" i="1" dirty="0">
                <a:solidFill>
                  <a:srgbClr val="FF0000"/>
                </a:solidFill>
                <a:effectLst>
                  <a:reflection blurRad="6350" stA="55000" endA="300" endPos="25500" dir="5400000" sy="-100000" algn="bl" rotWithShape="0"/>
                </a:effectLst>
                <a:latin typeface="+mj-lt"/>
                <a:ea typeface="+mj-ea"/>
                <a:cs typeface="+mj-cs"/>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endParaRPr lang="tr-TR" sz="3600"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endParaRPr>
          </a:p>
        </p:txBody>
      </p:sp>
      <p:sp>
        <p:nvSpPr>
          <p:cNvPr id="11" name="10 Metin kutusu"/>
          <p:cNvSpPr txBox="1"/>
          <p:nvPr/>
        </p:nvSpPr>
        <p:spPr>
          <a:xfrm>
            <a:off x="755650" y="1341438"/>
            <a:ext cx="7704138" cy="1322387"/>
          </a:xfrm>
          <a:prstGeom prst="rect">
            <a:avLst/>
          </a:prstGeom>
          <a:noFill/>
        </p:spPr>
        <p:txBody>
          <a:bodyPr>
            <a:spAutoFit/>
          </a:bodyPr>
          <a:lstStyle/>
          <a:p>
            <a:pPr algn="ctr" fontAlgn="auto">
              <a:spcBef>
                <a:spcPts val="0"/>
              </a:spcBef>
              <a:spcAft>
                <a:spcPts val="0"/>
              </a:spcAft>
              <a:defRPr/>
            </a:pPr>
            <a:r>
              <a:rPr lang="tr-TR" sz="2000" b="1" dirty="0">
                <a:solidFill>
                  <a:schemeClr val="tx1">
                    <a:lumMod val="50000"/>
                  </a:schemeClr>
                </a:solidFill>
                <a:latin typeface="+mn-lt"/>
                <a:cs typeface="+mn-cs"/>
              </a:rPr>
              <a:t>Yönetici algıları; en fazla (</a:t>
            </a:r>
            <a:r>
              <a:rPr lang="tr-TR" sz="2000" b="1" dirty="0" err="1">
                <a:solidFill>
                  <a:schemeClr val="tx1">
                    <a:lumMod val="50000"/>
                  </a:schemeClr>
                </a:solidFill>
                <a:latin typeface="+mn-lt"/>
                <a:cs typeface="+mn-cs"/>
              </a:rPr>
              <a:t>mod</a:t>
            </a:r>
            <a:r>
              <a:rPr lang="tr-TR" sz="2000" b="1" dirty="0">
                <a:solidFill>
                  <a:schemeClr val="tx1">
                    <a:lumMod val="50000"/>
                  </a:schemeClr>
                </a:solidFill>
                <a:latin typeface="+mn-lt"/>
                <a:cs typeface="+mn-cs"/>
              </a:rPr>
              <a:t>) paylaşım boyutundadır.</a:t>
            </a:r>
          </a:p>
          <a:p>
            <a:pPr algn="ctr" fontAlgn="auto">
              <a:spcBef>
                <a:spcPts val="0"/>
              </a:spcBef>
              <a:spcAft>
                <a:spcPts val="0"/>
              </a:spcAft>
              <a:defRPr/>
            </a:pPr>
            <a:r>
              <a:rPr lang="tr-TR" sz="2000" b="1" dirty="0">
                <a:solidFill>
                  <a:schemeClr val="tx1">
                    <a:lumMod val="50000"/>
                  </a:schemeClr>
                </a:solidFill>
                <a:latin typeface="+mn-lt"/>
                <a:cs typeface="+mn-cs"/>
              </a:rPr>
              <a:t>Öğretmen algıları; en fazla (</a:t>
            </a:r>
            <a:r>
              <a:rPr lang="tr-TR" sz="2000" b="1" dirty="0" err="1">
                <a:solidFill>
                  <a:schemeClr val="tx1">
                    <a:lumMod val="50000"/>
                  </a:schemeClr>
                </a:solidFill>
                <a:latin typeface="+mn-lt"/>
                <a:cs typeface="+mn-cs"/>
              </a:rPr>
              <a:t>mod</a:t>
            </a:r>
            <a:r>
              <a:rPr lang="tr-TR" sz="2000" b="1" dirty="0">
                <a:solidFill>
                  <a:schemeClr val="tx1">
                    <a:lumMod val="50000"/>
                  </a:schemeClr>
                </a:solidFill>
                <a:latin typeface="+mn-lt"/>
                <a:cs typeface="+mn-cs"/>
              </a:rPr>
              <a:t>) yarar boyutundadır.</a:t>
            </a:r>
          </a:p>
          <a:p>
            <a:pPr algn="ctr" fontAlgn="auto">
              <a:spcBef>
                <a:spcPts val="0"/>
              </a:spcBef>
              <a:spcAft>
                <a:spcPts val="0"/>
              </a:spcAft>
              <a:defRPr/>
            </a:pPr>
            <a:r>
              <a:rPr lang="tr-TR" sz="2000" b="1" dirty="0">
                <a:solidFill>
                  <a:schemeClr val="tx1">
                    <a:lumMod val="50000"/>
                  </a:schemeClr>
                </a:solidFill>
                <a:latin typeface="+mn-lt"/>
                <a:cs typeface="+mn-cs"/>
              </a:rPr>
              <a:t>Çocuk algıları; en fazla (</a:t>
            </a:r>
            <a:r>
              <a:rPr lang="tr-TR" sz="2000" b="1" dirty="0" err="1">
                <a:solidFill>
                  <a:schemeClr val="tx1">
                    <a:lumMod val="50000"/>
                  </a:schemeClr>
                </a:solidFill>
                <a:latin typeface="+mn-lt"/>
                <a:cs typeface="+mn-cs"/>
              </a:rPr>
              <a:t>mod</a:t>
            </a:r>
            <a:r>
              <a:rPr lang="tr-TR" sz="2000" b="1" dirty="0">
                <a:solidFill>
                  <a:schemeClr val="tx1">
                    <a:lumMod val="50000"/>
                  </a:schemeClr>
                </a:solidFill>
                <a:latin typeface="+mn-lt"/>
                <a:cs typeface="+mn-cs"/>
              </a:rPr>
              <a:t>) varlık boyutundadır.</a:t>
            </a:r>
          </a:p>
          <a:p>
            <a:pPr algn="ctr" fontAlgn="auto">
              <a:spcBef>
                <a:spcPts val="0"/>
              </a:spcBef>
              <a:spcAft>
                <a:spcPts val="0"/>
              </a:spcAft>
              <a:defRPr/>
            </a:pPr>
            <a:r>
              <a:rPr lang="tr-TR" sz="2000" b="1" dirty="0">
                <a:solidFill>
                  <a:schemeClr val="tx1">
                    <a:lumMod val="50000"/>
                  </a:schemeClr>
                </a:solidFill>
                <a:latin typeface="+mn-lt"/>
                <a:cs typeface="+mn-cs"/>
              </a:rPr>
              <a:t>Veli algıları; en fazla (</a:t>
            </a:r>
            <a:r>
              <a:rPr lang="tr-TR" sz="2000" b="1" dirty="0" err="1">
                <a:solidFill>
                  <a:schemeClr val="tx1">
                    <a:lumMod val="50000"/>
                  </a:schemeClr>
                </a:solidFill>
                <a:latin typeface="+mn-lt"/>
                <a:cs typeface="+mn-cs"/>
              </a:rPr>
              <a:t>mod</a:t>
            </a:r>
            <a:r>
              <a:rPr lang="tr-TR" sz="2000" b="1" dirty="0">
                <a:solidFill>
                  <a:schemeClr val="tx1">
                    <a:lumMod val="50000"/>
                  </a:schemeClr>
                </a:solidFill>
                <a:latin typeface="+mn-lt"/>
                <a:cs typeface="+mn-cs"/>
              </a:rPr>
              <a:t>) paylaşım boyutundadır.</a:t>
            </a:r>
          </a:p>
        </p:txBody>
      </p:sp>
      <p:pic>
        <p:nvPicPr>
          <p:cNvPr id="30724" name="Picture 5"/>
          <p:cNvPicPr>
            <a:picLocks noChangeAspect="1" noChangeArrowheads="1"/>
          </p:cNvPicPr>
          <p:nvPr/>
        </p:nvPicPr>
        <p:blipFill>
          <a:blip r:embed="rId3" cstate="print"/>
          <a:srcRect/>
          <a:stretch>
            <a:fillRect/>
          </a:stretch>
        </p:blipFill>
        <p:spPr bwMode="auto">
          <a:xfrm>
            <a:off x="395288" y="2636838"/>
            <a:ext cx="8540750" cy="3529012"/>
          </a:xfrm>
          <a:prstGeom prst="rect">
            <a:avLst/>
          </a:prstGeom>
          <a:noFill/>
          <a:ln w="9525">
            <a:noFill/>
            <a:miter lim="800000"/>
            <a:headEnd/>
            <a:tailEnd/>
          </a:ln>
        </p:spPr>
      </p:pic>
      <p:pic>
        <p:nvPicPr>
          <p:cNvPr id="30725" name="1 Resim" descr="Resim1.png"/>
          <p:cNvPicPr>
            <a:picLocks noChangeAspect="1"/>
          </p:cNvPicPr>
          <p:nvPr/>
        </p:nvPicPr>
        <p:blipFill>
          <a:blip r:embed="rId4" cstate="print"/>
          <a:srcRect/>
          <a:stretch>
            <a:fillRect/>
          </a:stretch>
        </p:blipFill>
        <p:spPr bwMode="auto">
          <a:xfrm>
            <a:off x="698500" y="2708275"/>
            <a:ext cx="300038" cy="338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0" y="-187424"/>
            <a:ext cx="9144000" cy="1600200"/>
          </a:xfrm>
          <a:prstGeom prst="rect">
            <a:avLst/>
          </a:prstGeom>
        </p:spPr>
        <p:txBody>
          <a:bodyPr anchor="ctr">
            <a:normAutofit/>
          </a:bodyPr>
          <a:lstStyle/>
          <a:p>
            <a:pPr algn="ctr" fontAlgn="auto">
              <a:spcBef>
                <a:spcPts val="0"/>
              </a:spcBef>
              <a:spcAft>
                <a:spcPts val="0"/>
              </a:spcAft>
              <a:defRPr/>
            </a:pP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hlinkClick r:id="rId3" action="ppaction://hlinkfile"/>
              </a:rPr>
              <a:t>Alt Standartlara Göre Aktörlerin </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hlinkClick r:id="rId3" action="ppaction://hlinkfile"/>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hlinkClick r:id="rId3" action="ppaction://hlinkfile"/>
              </a:rPr>
              <a:t>lgılanan Yarar Düzeyleri- Okul </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r>
              <a:rPr lang="tr-TR" sz="3600" b="1" i="1" dirty="0">
                <a:solidFill>
                  <a:schemeClr val="tx2">
                    <a:lumMod val="60000"/>
                    <a:lumOff val="40000"/>
                  </a:schemeClr>
                </a:solidFill>
                <a:effectLst>
                  <a:reflection blurRad="6350" stA="55000" endA="300" endPos="25500" dir="5400000" sy="-100000" algn="bl" rotWithShape="0"/>
                </a:effectLst>
                <a:latin typeface="+mj-lt"/>
                <a:ea typeface="+mj-ea"/>
                <a:cs typeface="+mj-cs"/>
              </a:rPr>
              <a:t>A</a:t>
            </a:r>
            <a:r>
              <a:rPr lang="tr-TR" sz="3600" b="1" i="1" dirty="0">
                <a:solidFill>
                  <a:srgbClr val="CC6600"/>
                </a:solidFill>
                <a:effectLst>
                  <a:reflection blurRad="6350" stA="55000" endA="300" endPos="25500" dir="5400000" sy="-100000" algn="bl" rotWithShape="0"/>
                </a:effectLst>
                <a:latin typeface="+mj-lt"/>
                <a:ea typeface="+mj-ea"/>
                <a:cs typeface="+mj-cs"/>
              </a:rPr>
              <a:t>02</a:t>
            </a:r>
            <a:r>
              <a:rPr lang="tr-TR" sz="3600" b="1" i="1" dirty="0">
                <a:solidFill>
                  <a:srgbClr val="FF0000"/>
                </a:solidFill>
                <a:effectLst>
                  <a:reflection blurRad="6350" stA="55000" endA="300" endPos="25500" dir="5400000" sy="-100000" algn="bl" rotWithShape="0"/>
                </a:effectLst>
                <a:latin typeface="+mj-lt"/>
                <a:ea typeface="+mj-ea"/>
                <a:cs typeface="+mj-cs"/>
              </a:rPr>
              <a:t>a</a:t>
            </a:r>
            <a:r>
              <a:rPr lang="tr-TR" sz="3600" b="1" i="1"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rPr>
              <a:t>)</a:t>
            </a:r>
            <a:endParaRPr lang="tr-TR" sz="3600" dirty="0">
              <a:gradFill>
                <a:gsLst>
                  <a:gs pos="0">
                    <a:schemeClr val="bg1"/>
                  </a:gs>
                  <a:gs pos="90000">
                    <a:schemeClr val="bg2">
                      <a:lumMod val="90000"/>
                    </a:schemeClr>
                  </a:gs>
                </a:gsLst>
                <a:lin ang="5400000" scaled="0"/>
              </a:gradFill>
              <a:effectLst>
                <a:reflection blurRad="6350" stA="55000" endA="300" endPos="25500" dir="5400000" sy="-100000" algn="bl" rotWithShape="0"/>
              </a:effectLst>
              <a:latin typeface="+mj-lt"/>
              <a:ea typeface="+mj-ea"/>
              <a:cs typeface="+mj-cs"/>
            </a:endParaRPr>
          </a:p>
        </p:txBody>
      </p:sp>
      <p:sp>
        <p:nvSpPr>
          <p:cNvPr id="11" name="10 Metin kutusu"/>
          <p:cNvSpPr txBox="1"/>
          <p:nvPr/>
        </p:nvSpPr>
        <p:spPr>
          <a:xfrm>
            <a:off x="0" y="1268413"/>
            <a:ext cx="9144000" cy="3416300"/>
          </a:xfrm>
          <a:prstGeom prst="rect">
            <a:avLst/>
          </a:prstGeom>
          <a:noFill/>
        </p:spPr>
        <p:txBody>
          <a:bodyPr>
            <a:spAutoFit/>
          </a:bodyPr>
          <a:lstStyle/>
          <a:p>
            <a:pPr algn="ctr" fontAlgn="auto">
              <a:spcBef>
                <a:spcPts val="0"/>
              </a:spcBef>
              <a:spcAft>
                <a:spcPts val="0"/>
              </a:spcAft>
              <a:defRPr/>
            </a:pPr>
            <a:r>
              <a:rPr lang="tr-TR" sz="2400" b="1" dirty="0">
                <a:solidFill>
                  <a:schemeClr val="tx1">
                    <a:lumMod val="50000"/>
                  </a:schemeClr>
                </a:solidFill>
                <a:latin typeface="+mn-lt"/>
                <a:cs typeface="+mn-cs"/>
              </a:rPr>
              <a:t>Bulgu:</a:t>
            </a:r>
          </a:p>
          <a:p>
            <a:pPr algn="ctr" fontAlgn="auto">
              <a:spcBef>
                <a:spcPts val="0"/>
              </a:spcBef>
              <a:spcAft>
                <a:spcPts val="0"/>
              </a:spcAft>
              <a:defRPr/>
            </a:pPr>
            <a:r>
              <a:rPr lang="tr-TR" sz="2400" b="1" dirty="0">
                <a:solidFill>
                  <a:schemeClr val="tx1">
                    <a:lumMod val="50000"/>
                  </a:schemeClr>
                </a:solidFill>
                <a:latin typeface="+mn-lt"/>
                <a:cs typeface="+mn-cs"/>
              </a:rPr>
              <a:t>Çocuklar; “sınıfta projeler ve performans görevleri,ürün dosyası hazırlama,öz ve akran değerlendirme gibi uygulamalar yapıyoruz.” </a:t>
            </a:r>
          </a:p>
          <a:p>
            <a:pPr algn="ctr" fontAlgn="auto">
              <a:spcBef>
                <a:spcPts val="0"/>
              </a:spcBef>
              <a:spcAft>
                <a:spcPts val="0"/>
              </a:spcAft>
              <a:defRPr/>
            </a:pPr>
            <a:r>
              <a:rPr lang="tr-TR" sz="2400" b="1" dirty="0">
                <a:solidFill>
                  <a:schemeClr val="tx1">
                    <a:lumMod val="50000"/>
                  </a:schemeClr>
                </a:solidFill>
                <a:latin typeface="+mn-lt"/>
                <a:cs typeface="+mn-cs"/>
              </a:rPr>
              <a:t>Öğretmenler; “Sınıfımda ölçme-değerlendirme uygulamalarının sonuçları,çocukların performansları, öğrenme ve gelişim düzeyleri ile ihtiyaçları hakkında, çocuklara ve velilerine geri bildirim vermekteyim.”</a:t>
            </a:r>
          </a:p>
          <a:p>
            <a:pPr algn="ctr" fontAlgn="auto">
              <a:spcBef>
                <a:spcPts val="0"/>
              </a:spcBef>
              <a:spcAft>
                <a:spcPts val="0"/>
              </a:spcAft>
              <a:defRPr/>
            </a:pPr>
            <a:r>
              <a:rPr lang="tr-TR" sz="2400" b="1" dirty="0">
                <a:solidFill>
                  <a:srgbClr val="FF0000"/>
                </a:solidFill>
                <a:latin typeface="+mn-lt"/>
                <a:cs typeface="+mn-cs"/>
              </a:rPr>
              <a:t>Manidar Farktır!</a:t>
            </a:r>
            <a:endParaRPr lang="tr-TR" sz="2400" b="1" dirty="0">
              <a:solidFill>
                <a:schemeClr val="tx1">
                  <a:lumMod val="50000"/>
                </a:schemeClr>
              </a:solidFill>
              <a:latin typeface="+mn-lt"/>
              <a:cs typeface="+mn-cs"/>
            </a:endParaRPr>
          </a:p>
        </p:txBody>
      </p:sp>
      <p:cxnSp>
        <p:nvCxnSpPr>
          <p:cNvPr id="8" name="7 Düz Ok Bağlayıcısı"/>
          <p:cNvCxnSpPr/>
          <p:nvPr/>
        </p:nvCxnSpPr>
        <p:spPr>
          <a:xfrm>
            <a:off x="3708400" y="5257800"/>
            <a:ext cx="962025" cy="403225"/>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026" name="11 Grafik"/>
          <p:cNvGraphicFramePr>
            <a:graphicFrameLocks/>
          </p:cNvGraphicFramePr>
          <p:nvPr/>
        </p:nvGraphicFramePr>
        <p:xfrm>
          <a:off x="468313" y="4581525"/>
          <a:ext cx="8280400" cy="2016125"/>
        </p:xfrm>
        <a:graphic>
          <a:graphicData uri="http://schemas.openxmlformats.org/presentationml/2006/ole">
            <p:oleObj spid="_x0000_s1026" name="Çizelge" r:id="rId4" imgW="8991518" imgH="2162251" progId="Excel.Chart.8">
              <p:embed/>
            </p:oleObj>
          </a:graphicData>
        </a:graphic>
      </p:graphicFrame>
      <p:cxnSp>
        <p:nvCxnSpPr>
          <p:cNvPr id="7" name="6 Düz Ok Bağlayıcısı"/>
          <p:cNvCxnSpPr/>
          <p:nvPr/>
        </p:nvCxnSpPr>
        <p:spPr>
          <a:xfrm>
            <a:off x="3995738" y="4941888"/>
            <a:ext cx="936625" cy="358775"/>
          </a:xfrm>
          <a:prstGeom prst="straightConnector1">
            <a:avLst/>
          </a:prstGeom>
          <a:ln w="25400" cap="flat" cmpd="sng">
            <a:solidFill>
              <a:srgbClr val="FF0000"/>
            </a:solidFill>
            <a:bevel/>
            <a:headEnd type="stealth" w="lg" len="med"/>
            <a:tailEnd type="stealth" w="lg" len="med"/>
          </a:ln>
          <a:effectLst>
            <a:outerShdw blurRad="50800" dist="50800" dir="5400000" algn="ctr" rotWithShape="0">
              <a:srgbClr val="FF0000"/>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Başlık"/>
          <p:cNvSpPr>
            <a:spLocks noGrp="1"/>
          </p:cNvSpPr>
          <p:nvPr>
            <p:ph type="title"/>
          </p:nvPr>
        </p:nvSpPr>
        <p:spPr/>
        <p:txBody>
          <a:bodyPr/>
          <a:lstStyle/>
          <a:p>
            <a:pPr algn="ctr" eaLnBrk="1" hangingPunct="1"/>
            <a:r>
              <a:rPr lang="tr-TR" b="1" smtClean="0">
                <a:cs typeface="Trebuchet MS" pitchFamily="34" charset="0"/>
              </a:rPr>
              <a:t>ÖRTÜK STANDARTLAR</a:t>
            </a:r>
            <a:endParaRPr lang="tr-TR" smtClean="0">
              <a:cs typeface="Trebuchet MS" pitchFamily="34" charset="0"/>
            </a:endParaRPr>
          </a:p>
        </p:txBody>
      </p:sp>
      <p:sp>
        <p:nvSpPr>
          <p:cNvPr id="31747" name="2 İçerik Yer Tutucusu"/>
          <p:cNvSpPr>
            <a:spLocks noGrp="1"/>
          </p:cNvSpPr>
          <p:nvPr>
            <p:ph idx="1"/>
          </p:nvPr>
        </p:nvSpPr>
        <p:spPr/>
        <p:txBody>
          <a:bodyPr/>
          <a:lstStyle/>
          <a:p>
            <a:pPr algn="ctr" eaLnBrk="1" hangingPunct="1">
              <a:buFont typeface="Wingdings 2" pitchFamily="18" charset="2"/>
              <a:buNone/>
            </a:pPr>
            <a:r>
              <a:rPr lang="tr-TR" sz="2400" b="1" smtClean="0"/>
              <a:t>Demokratik Okul İklimi</a:t>
            </a:r>
            <a:endParaRPr lang="tr-TR" sz="2400" smtClean="0"/>
          </a:p>
          <a:p>
            <a:pPr algn="ctr" eaLnBrk="1" hangingPunct="1">
              <a:buFont typeface="Wingdings 2" pitchFamily="18" charset="2"/>
              <a:buNone/>
            </a:pPr>
            <a:r>
              <a:rPr lang="tr-TR" sz="2400" b="1" smtClean="0"/>
              <a:t>Rehberlik ve Psikolojik Danışma Hizmetleri</a:t>
            </a:r>
            <a:endParaRPr lang="tr-TR" sz="2400" smtClean="0"/>
          </a:p>
          <a:p>
            <a:pPr algn="ctr" eaLnBrk="1" hangingPunct="1">
              <a:buFont typeface="Wingdings 2" pitchFamily="18" charset="2"/>
              <a:buNone/>
            </a:pPr>
            <a:r>
              <a:rPr lang="tr-TR" sz="2400" b="1" smtClean="0"/>
              <a:t>Toplumsal Cinsiyete Duyarlılık</a:t>
            </a:r>
            <a:endParaRPr lang="tr-TR" sz="2400" smtClean="0"/>
          </a:p>
          <a:p>
            <a:pPr algn="ctr" eaLnBrk="1" hangingPunct="1">
              <a:buFont typeface="Wingdings 2" pitchFamily="18" charset="2"/>
              <a:buNone/>
            </a:pPr>
            <a:r>
              <a:rPr lang="tr-TR" sz="2400" b="1" smtClean="0"/>
              <a:t>Dezavantajlı Çocukların Eğitimi</a:t>
            </a:r>
            <a:endParaRPr lang="tr-TR" sz="2400" smtClean="0"/>
          </a:p>
          <a:p>
            <a:pPr algn="ctr" eaLnBrk="1" hangingPunct="1">
              <a:buFont typeface="Wingdings 2" pitchFamily="18" charset="2"/>
              <a:buNone/>
            </a:pPr>
            <a:endParaRPr lang="tr-TR" sz="24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09650" y="676275"/>
            <a:ext cx="7124700" cy="592138"/>
          </a:xfrm>
        </p:spPr>
        <p:txBody>
          <a:bodyPr rtlCol="0">
            <a:noAutofit/>
          </a:bodyPr>
          <a:lstStyle/>
          <a:p>
            <a:pPr algn="ctr" eaLnBrk="1" fontAlgn="auto" hangingPunct="1">
              <a:spcAft>
                <a:spcPts val="0"/>
              </a:spcAft>
              <a:defRPr/>
            </a:pPr>
            <a:r>
              <a:rPr lang="tr-TR" i="1" dirty="0" smtClean="0">
                <a:ea typeface="+mj-ea"/>
              </a:rPr>
              <a:t>Örtük Standartlar Raporu – </a:t>
            </a:r>
            <a:r>
              <a:rPr lang="tr-TR" i="1" dirty="0" smtClean="0">
                <a:solidFill>
                  <a:srgbClr val="FF0000"/>
                </a:solidFill>
                <a:ea typeface="+mj-ea"/>
              </a:rPr>
              <a:t>Okul</a:t>
            </a:r>
            <a:r>
              <a:rPr lang="tr-TR" i="1" dirty="0" smtClean="0">
                <a:ea typeface="+mj-ea"/>
              </a:rPr>
              <a:t/>
            </a:r>
            <a:br>
              <a:rPr lang="tr-TR" i="1" dirty="0" smtClean="0">
                <a:ea typeface="+mj-ea"/>
              </a:rPr>
            </a:br>
            <a:r>
              <a:rPr lang="tr-TR" i="1" dirty="0" smtClean="0">
                <a:ea typeface="+mj-ea"/>
              </a:rPr>
              <a:t>(o</a:t>
            </a:r>
            <a:r>
              <a:rPr lang="tr-TR" i="1" dirty="0" smtClean="0">
                <a:solidFill>
                  <a:schemeClr val="bg2">
                    <a:lumMod val="25000"/>
                  </a:schemeClr>
                </a:solidFill>
                <a:ea typeface="+mj-ea"/>
              </a:rPr>
              <a:t>01</a:t>
            </a:r>
            <a:r>
              <a:rPr lang="tr-TR" i="1" dirty="0" smtClean="0">
                <a:solidFill>
                  <a:srgbClr val="FF0000"/>
                </a:solidFill>
                <a:ea typeface="+mj-ea"/>
              </a:rPr>
              <a:t>a</a:t>
            </a:r>
            <a:r>
              <a:rPr lang="tr-TR" i="1" dirty="0" smtClean="0">
                <a:ea typeface="+mj-ea"/>
              </a:rPr>
              <a:t>)</a:t>
            </a:r>
            <a:r>
              <a:rPr lang="tr-TR" dirty="0" smtClean="0">
                <a:ea typeface="+mj-ea"/>
              </a:rPr>
              <a:t/>
            </a:r>
            <a:br>
              <a:rPr lang="tr-TR" dirty="0" smtClean="0">
                <a:ea typeface="+mj-ea"/>
              </a:rPr>
            </a:br>
            <a:endParaRPr lang="tr-TR" dirty="0">
              <a:ea typeface="+mj-ea"/>
            </a:endParaRPr>
          </a:p>
        </p:txBody>
      </p:sp>
      <p:graphicFrame>
        <p:nvGraphicFramePr>
          <p:cNvPr id="4" name="3 Tablo"/>
          <p:cNvGraphicFramePr>
            <a:graphicFrameLocks noGrp="1"/>
          </p:cNvGraphicFramePr>
          <p:nvPr/>
        </p:nvGraphicFramePr>
        <p:xfrm>
          <a:off x="179512" y="1052735"/>
          <a:ext cx="8424936" cy="5256925"/>
        </p:xfrm>
        <a:graphic>
          <a:graphicData uri="http://schemas.openxmlformats.org/drawingml/2006/table">
            <a:tbl>
              <a:tblPr/>
              <a:tblGrid>
                <a:gridCol w="5430948"/>
                <a:gridCol w="626648"/>
                <a:gridCol w="835531"/>
                <a:gridCol w="557020"/>
                <a:gridCol w="974789"/>
              </a:tblGrid>
              <a:tr h="567984">
                <a:tc rowSpan="2">
                  <a:txBody>
                    <a:bodyPr/>
                    <a:lstStyle/>
                    <a:p>
                      <a:pPr algn="ctr">
                        <a:lnSpc>
                          <a:spcPct val="115000"/>
                        </a:lnSpc>
                        <a:spcAft>
                          <a:spcPts val="0"/>
                        </a:spcAft>
                      </a:pPr>
                      <a:r>
                        <a:rPr lang="tr-TR" sz="1600" b="1" dirty="0">
                          <a:latin typeface="Times New Roman"/>
                          <a:ea typeface="Calibri"/>
                          <a:cs typeface="Times New Roman"/>
                        </a:rPr>
                        <a:t>ÖRTÜK STANDARTLAR</a:t>
                      </a:r>
                      <a:endParaRPr lang="tr-TR" sz="1600" dirty="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a:lnSpc>
                          <a:spcPct val="115000"/>
                        </a:lnSpc>
                        <a:spcAft>
                          <a:spcPts val="0"/>
                        </a:spcAft>
                      </a:pPr>
                      <a:r>
                        <a:rPr lang="tr-TR" sz="1600" b="1" dirty="0">
                          <a:latin typeface="Times New Roman"/>
                          <a:ea typeface="Calibri"/>
                          <a:cs typeface="Times New Roman"/>
                        </a:rPr>
                        <a:t>Mevcut Durum Göstergeleri</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600" b="1" dirty="0">
                          <a:latin typeface="Times New Roman"/>
                          <a:ea typeface="Calibri"/>
                          <a:cs typeface="Times New Roman"/>
                        </a:rPr>
                        <a:t>Performans Göstergeleri</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r>
              <a:tr h="1098097">
                <a:tc vMerge="1">
                  <a:txBody>
                    <a:bodyPr/>
                    <a:lstStyle/>
                    <a:p>
                      <a:endParaRPr lang="tr-TR"/>
                    </a:p>
                  </a:txBody>
                  <a:tcPr/>
                </a:tc>
                <a:tc>
                  <a:txBody>
                    <a:bodyPr/>
                    <a:lstStyle/>
                    <a:p>
                      <a:pPr marL="71755" marR="71755">
                        <a:lnSpc>
                          <a:spcPct val="115000"/>
                        </a:lnSpc>
                        <a:spcAft>
                          <a:spcPts val="0"/>
                        </a:spcAft>
                      </a:pPr>
                      <a:r>
                        <a:rPr lang="en-US" sz="1200" b="1" dirty="0" err="1">
                          <a:solidFill>
                            <a:srgbClr val="000000"/>
                          </a:solidFill>
                          <a:latin typeface="Arial"/>
                          <a:ea typeface="Calibri"/>
                          <a:cs typeface="Times New Roman"/>
                        </a:rPr>
                        <a:t>Gerçekleşme</a:t>
                      </a:r>
                      <a:r>
                        <a:rPr lang="en-US" sz="1200" b="1" dirty="0">
                          <a:solidFill>
                            <a:srgbClr val="000000"/>
                          </a:solidFill>
                          <a:latin typeface="Arial"/>
                          <a:ea typeface="Calibri"/>
                          <a:cs typeface="Times New Roman"/>
                        </a:rPr>
                        <a:t> </a:t>
                      </a:r>
                      <a:r>
                        <a:rPr lang="en-US" sz="1200" b="1" dirty="0" err="1">
                          <a:solidFill>
                            <a:srgbClr val="000000"/>
                          </a:solidFill>
                          <a:latin typeface="Arial"/>
                          <a:ea typeface="Calibri"/>
                          <a:cs typeface="Times New Roman"/>
                        </a:rPr>
                        <a:t>Oranı</a:t>
                      </a:r>
                      <a:endParaRPr lang="tr-TR" sz="1200" dirty="0">
                        <a:latin typeface="Calibri"/>
                        <a:ea typeface="Calibri"/>
                        <a:cs typeface="Times New Roman"/>
                      </a:endParaRPr>
                    </a:p>
                  </a:txBody>
                  <a:tcPr marL="61130" marR="6113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tr-TR" sz="1200" b="1" dirty="0" smtClean="0">
                          <a:latin typeface="Arial"/>
                          <a:ea typeface="Calibri"/>
                          <a:cs typeface="Times New Roman"/>
                        </a:rPr>
                        <a:t>Gerçekleşme yüzdesi </a:t>
                      </a:r>
                      <a:r>
                        <a:rPr lang="tr-TR" sz="1200" b="1" dirty="0">
                          <a:latin typeface="Arial"/>
                          <a:ea typeface="Calibri"/>
                          <a:cs typeface="Times New Roman"/>
                        </a:rPr>
                        <a:t>(%)</a:t>
                      </a:r>
                      <a:endParaRPr lang="tr-TR" sz="1200" dirty="0">
                        <a:latin typeface="Calibri"/>
                        <a:ea typeface="Calibri"/>
                        <a:cs typeface="Times New Roman"/>
                      </a:endParaRPr>
                    </a:p>
                  </a:txBody>
                  <a:tcPr marL="61130" marR="6113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en-US" sz="1200" b="1" dirty="0" err="1">
                          <a:solidFill>
                            <a:srgbClr val="000000"/>
                          </a:solidFill>
                          <a:latin typeface="Arial"/>
                          <a:ea typeface="Calibri"/>
                          <a:cs typeface="Times New Roman"/>
                        </a:rPr>
                        <a:t>Gerçekleşme</a:t>
                      </a:r>
                      <a:r>
                        <a:rPr lang="en-US" sz="1200" b="1" dirty="0">
                          <a:solidFill>
                            <a:srgbClr val="000000"/>
                          </a:solidFill>
                          <a:latin typeface="Arial"/>
                          <a:ea typeface="Calibri"/>
                          <a:cs typeface="Times New Roman"/>
                        </a:rPr>
                        <a:t> </a:t>
                      </a:r>
                      <a:r>
                        <a:rPr lang="en-US" sz="1200" b="1" dirty="0" err="1">
                          <a:solidFill>
                            <a:srgbClr val="000000"/>
                          </a:solidFill>
                          <a:latin typeface="Arial"/>
                          <a:ea typeface="Calibri"/>
                          <a:cs typeface="Times New Roman"/>
                        </a:rPr>
                        <a:t>Oranı</a:t>
                      </a:r>
                      <a:endParaRPr lang="tr-TR" sz="1200" dirty="0">
                        <a:latin typeface="Calibri"/>
                        <a:ea typeface="Calibri"/>
                        <a:cs typeface="Times New Roman"/>
                      </a:endParaRPr>
                    </a:p>
                  </a:txBody>
                  <a:tcPr marL="61130" marR="6113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nSpc>
                          <a:spcPct val="115000"/>
                        </a:lnSpc>
                        <a:spcAft>
                          <a:spcPts val="0"/>
                        </a:spcAft>
                      </a:pPr>
                      <a:r>
                        <a:rPr lang="tr-TR" sz="1200" b="1" dirty="0">
                          <a:latin typeface="Arial"/>
                          <a:ea typeface="Calibri"/>
                          <a:cs typeface="Times New Roman"/>
                        </a:rPr>
                        <a:t>Gerçekleşme yüzdesi(%)</a:t>
                      </a:r>
                      <a:endParaRPr lang="tr-TR" sz="1200" dirty="0">
                        <a:latin typeface="Calibri"/>
                        <a:ea typeface="Calibri"/>
                        <a:cs typeface="Times New Roman"/>
                      </a:endParaRPr>
                    </a:p>
                  </a:txBody>
                  <a:tcPr marL="61130" marR="6113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075">
                <a:tc gridSpan="5">
                  <a:txBody>
                    <a:bodyPr/>
                    <a:lstStyle/>
                    <a:p>
                      <a:pPr>
                        <a:lnSpc>
                          <a:spcPct val="115000"/>
                        </a:lnSpc>
                        <a:spcAft>
                          <a:spcPts val="0"/>
                        </a:spcAft>
                      </a:pPr>
                      <a:r>
                        <a:rPr lang="tr-TR" sz="1600" b="1" dirty="0">
                          <a:latin typeface="Times New Roman"/>
                          <a:ea typeface="Calibri"/>
                          <a:cs typeface="Times New Roman"/>
                        </a:rPr>
                        <a:t>Demokratik Okul İklimi</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505317">
                <a:tc>
                  <a:txBody>
                    <a:bodyPr/>
                    <a:lstStyle/>
                    <a:p>
                      <a:pPr>
                        <a:lnSpc>
                          <a:spcPct val="100000"/>
                        </a:lnSpc>
                        <a:spcAft>
                          <a:spcPts val="0"/>
                        </a:spcAft>
                      </a:pPr>
                      <a:r>
                        <a:rPr lang="tr-TR" sz="1600" dirty="0">
                          <a:latin typeface="Times New Roman"/>
                          <a:ea typeface="Calibri"/>
                          <a:cs typeface="Times New Roman"/>
                        </a:rPr>
                        <a:t>10201- Personelin Mesleki Gelişimini Değerlendirme Çalışmaları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latin typeface="Times New Roman"/>
                          <a:ea typeface="Calibri"/>
                          <a:cs typeface="Times New Roman"/>
                        </a:rPr>
                        <a:t>16/16</a:t>
                      </a:r>
                      <a:endParaRPr lang="tr-TR" sz="1600" dirty="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latin typeface="Times New Roman"/>
                          <a:ea typeface="Calibri"/>
                          <a:cs typeface="Times New Roman"/>
                        </a:rPr>
                        <a:t>100</a:t>
                      </a:r>
                      <a:endParaRPr lang="tr-TR" sz="1600" dirty="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28600" algn="l"/>
                        </a:tabLst>
                      </a:pPr>
                      <a:r>
                        <a:rPr lang="tr-TR" sz="1600" b="1" dirty="0">
                          <a:solidFill>
                            <a:srgbClr val="FF0000"/>
                          </a:solidFill>
                          <a:latin typeface="Times New Roman"/>
                          <a:ea typeface="Calibri"/>
                          <a:cs typeface="Times New Roman"/>
                        </a:rPr>
                        <a:t>1/4</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25</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a:latin typeface="Times New Roman"/>
                          <a:ea typeface="Calibri"/>
                          <a:cs typeface="Times New Roman"/>
                        </a:rPr>
                        <a:t>10203- Öğretmenlerin Okul Yönetimine Katılımı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2/2</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2/2</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a:latin typeface="Times New Roman"/>
                          <a:ea typeface="Calibri"/>
                          <a:cs typeface="Times New Roman"/>
                        </a:rPr>
                        <a:t>10204- Çocukların Okul Yönetimine Katılımı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14/14</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3/5</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60</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a:latin typeface="Times New Roman"/>
                          <a:ea typeface="Calibri"/>
                          <a:cs typeface="Times New Roman"/>
                        </a:rPr>
                        <a:t>10205- Velilerin Okul Yönetimine Katılımı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8/8</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3/3</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latin typeface="Times New Roman"/>
                          <a:ea typeface="Calibri"/>
                          <a:cs typeface="Times New Roman"/>
                        </a:rPr>
                        <a:t>100</a:t>
                      </a:r>
                      <a:endParaRPr lang="tr-TR" sz="1600" dirty="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smtClean="0">
                          <a:latin typeface="Times New Roman" pitchFamily="18" charset="0"/>
                          <a:ea typeface="Calibri"/>
                          <a:cs typeface="Times New Roman" pitchFamily="18" charset="0"/>
                        </a:rPr>
                        <a:t>10208</a:t>
                      </a:r>
                      <a:r>
                        <a:rPr lang="tr-TR" sz="1600" baseline="0" dirty="0" smtClean="0">
                          <a:latin typeface="Times New Roman" pitchFamily="18" charset="0"/>
                          <a:ea typeface="Calibri"/>
                          <a:cs typeface="Times New Roman" pitchFamily="18" charset="0"/>
                        </a:rPr>
                        <a:t> – Özel Bilgilerin Gizliliği</a:t>
                      </a:r>
                      <a:endParaRPr lang="tr-TR" sz="1600" dirty="0">
                        <a:latin typeface="Times New Roman" pitchFamily="18" charset="0"/>
                        <a:ea typeface="Calibri"/>
                        <a:cs typeface="Times New Roman" pitchFamily="18" charset="0"/>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tr-TR" sz="1600" b="1" dirty="0" smtClean="0">
                          <a:latin typeface="Times New Roman" pitchFamily="18" charset="0"/>
                          <a:cs typeface="Times New Roman" pitchFamily="18" charset="0"/>
                        </a:rPr>
                        <a:t>  5/5</a:t>
                      </a:r>
                      <a:endParaRPr lang="tr-TR" sz="1600" b="1" dirty="0">
                        <a:latin typeface="Times New Roman" pitchFamily="18" charset="0"/>
                        <a:cs typeface="Times New Roman" pitchFamily="18" charset="0"/>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tr-TR" sz="1600" b="1" dirty="0" smtClean="0">
                          <a:latin typeface="Times New Roman" pitchFamily="18" charset="0"/>
                          <a:cs typeface="Times New Roman" pitchFamily="18" charset="0"/>
                        </a:rPr>
                        <a:t>100</a:t>
                      </a:r>
                      <a:endParaRPr lang="tr-TR" sz="1600" b="1" dirty="0">
                        <a:latin typeface="Times New Roman" pitchFamily="18" charset="0"/>
                        <a:cs typeface="Times New Roman" pitchFamily="18" charset="0"/>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tr-TR" sz="1600" b="1" dirty="0" smtClean="0">
                          <a:latin typeface="Times New Roman" pitchFamily="18" charset="0"/>
                          <a:cs typeface="Times New Roman" pitchFamily="18" charset="0"/>
                        </a:rPr>
                        <a:t>  3/3</a:t>
                      </a:r>
                      <a:endParaRPr lang="tr-TR" sz="1600" b="1" dirty="0">
                        <a:latin typeface="Times New Roman" pitchFamily="18" charset="0"/>
                        <a:cs typeface="Times New Roman" pitchFamily="18" charset="0"/>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tr-TR" sz="1600" b="1" dirty="0" smtClean="0">
                          <a:latin typeface="Times New Roman" pitchFamily="18" charset="0"/>
                          <a:cs typeface="Times New Roman" pitchFamily="18" charset="0"/>
                        </a:rPr>
                        <a:t>100</a:t>
                      </a:r>
                      <a:endParaRPr lang="tr-TR" sz="1600" b="1" dirty="0">
                        <a:latin typeface="Times New Roman" pitchFamily="18" charset="0"/>
                        <a:cs typeface="Times New Roman" pitchFamily="18" charset="0"/>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317">
                <a:tc>
                  <a:txBody>
                    <a:bodyPr/>
                    <a:lstStyle/>
                    <a:p>
                      <a:pPr>
                        <a:lnSpc>
                          <a:spcPct val="100000"/>
                        </a:lnSpc>
                        <a:spcAft>
                          <a:spcPts val="0"/>
                        </a:spcAft>
                      </a:pPr>
                      <a:r>
                        <a:rPr lang="tr-TR" sz="1600" dirty="0">
                          <a:latin typeface="Times New Roman"/>
                          <a:ea typeface="Calibri"/>
                          <a:cs typeface="Times New Roman"/>
                        </a:rPr>
                        <a:t>20301- Okulun Eğitim Öğretim İçin Çevredeki Olanaklardan Yararlanması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9/9</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1/2</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solidFill>
                            <a:srgbClr val="FF0000"/>
                          </a:solidFill>
                          <a:latin typeface="Times New Roman"/>
                          <a:ea typeface="Calibri"/>
                          <a:cs typeface="Times New Roman"/>
                        </a:rPr>
                        <a:t>50</a:t>
                      </a:r>
                      <a:endParaRPr lang="tr-TR" sz="160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a:latin typeface="Times New Roman"/>
                          <a:ea typeface="Calibri"/>
                          <a:cs typeface="Times New Roman"/>
                        </a:rPr>
                        <a:t>20302- Okulun Olanaklarının Çevre Tarafından Kullanılması</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7/9</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78</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1/2</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50</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74">
                <a:tc>
                  <a:txBody>
                    <a:bodyPr/>
                    <a:lstStyle/>
                    <a:p>
                      <a:pPr>
                        <a:lnSpc>
                          <a:spcPct val="100000"/>
                        </a:lnSpc>
                        <a:spcAft>
                          <a:spcPts val="0"/>
                        </a:spcAft>
                      </a:pPr>
                      <a:r>
                        <a:rPr lang="tr-TR" sz="1600" dirty="0">
                          <a:latin typeface="Times New Roman"/>
                          <a:ea typeface="Calibri"/>
                          <a:cs typeface="Times New Roman"/>
                        </a:rPr>
                        <a:t>30201- Kişisel rehberlik ve Psikososyal Destek</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2/2</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solidFill>
                            <a:srgbClr val="FF0000"/>
                          </a:solidFill>
                          <a:latin typeface="Times New Roman"/>
                          <a:ea typeface="Calibri"/>
                          <a:cs typeface="Times New Roman"/>
                        </a:rPr>
                        <a:t>2/9</a:t>
                      </a:r>
                      <a:endParaRPr lang="tr-TR" sz="160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22</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4950">
                <a:tc>
                  <a:txBody>
                    <a:bodyPr/>
                    <a:lstStyle/>
                    <a:p>
                      <a:pPr>
                        <a:lnSpc>
                          <a:spcPct val="100000"/>
                        </a:lnSpc>
                        <a:spcAft>
                          <a:spcPts val="0"/>
                        </a:spcAft>
                      </a:pPr>
                      <a:r>
                        <a:rPr lang="tr-TR" sz="1600" dirty="0">
                          <a:latin typeface="Times New Roman"/>
                          <a:ea typeface="Calibri"/>
                          <a:cs typeface="Times New Roman"/>
                        </a:rPr>
                        <a:t>30202- Okul ve Yakın Çevresinde Şiddet ve İstismarı Önlemeye Yönelik Uygulamalar</a:t>
                      </a:r>
                      <a:endParaRPr lang="tr-TR" sz="1600" dirty="0">
                        <a:latin typeface="Calibri"/>
                        <a:ea typeface="Calibri"/>
                        <a:cs typeface="Times New Roman"/>
                      </a:endParaRPr>
                    </a:p>
                  </a:txBody>
                  <a:tcPr marL="61130" marR="611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14/14</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latin typeface="Times New Roman"/>
                          <a:ea typeface="Calibri"/>
                          <a:cs typeface="Times New Roman"/>
                        </a:rPr>
                        <a:t>100</a:t>
                      </a:r>
                      <a:endParaRPr lang="tr-TR" sz="1600">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a:solidFill>
                            <a:srgbClr val="FF0000"/>
                          </a:solidFill>
                          <a:latin typeface="Times New Roman"/>
                          <a:ea typeface="Calibri"/>
                          <a:cs typeface="Times New Roman"/>
                        </a:rPr>
                        <a:t>4/5</a:t>
                      </a:r>
                      <a:endParaRPr lang="tr-TR" sz="160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600" b="1" dirty="0">
                          <a:solidFill>
                            <a:srgbClr val="FF0000"/>
                          </a:solidFill>
                          <a:latin typeface="Times New Roman"/>
                          <a:ea typeface="Calibri"/>
                          <a:cs typeface="Times New Roman"/>
                        </a:rPr>
                        <a:t>80</a:t>
                      </a:r>
                      <a:endParaRPr lang="tr-TR" sz="1600" dirty="0">
                        <a:solidFill>
                          <a:srgbClr val="FF0000"/>
                        </a:solidFill>
                        <a:latin typeface="Calibri"/>
                        <a:ea typeface="Calibri"/>
                        <a:cs typeface="Times New Roman"/>
                      </a:endParaRPr>
                    </a:p>
                  </a:txBody>
                  <a:tcPr marL="61130" marR="611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772" name="4 Dikdörtgen"/>
          <p:cNvSpPr>
            <a:spLocks noChangeArrowheads="1"/>
          </p:cNvSpPr>
          <p:nvPr/>
        </p:nvSpPr>
        <p:spPr bwMode="auto">
          <a:xfrm>
            <a:off x="0" y="6237288"/>
            <a:ext cx="9144000" cy="646112"/>
          </a:xfrm>
          <a:prstGeom prst="rect">
            <a:avLst/>
          </a:prstGeom>
          <a:noFill/>
          <a:ln w="9525">
            <a:noFill/>
            <a:miter lim="800000"/>
            <a:headEnd/>
            <a:tailEnd/>
          </a:ln>
        </p:spPr>
        <p:txBody>
          <a:bodyPr>
            <a:spAutoFit/>
          </a:bodyPr>
          <a:lstStyle/>
          <a:p>
            <a:pPr algn="ctr"/>
            <a:r>
              <a:rPr lang="tr-TR" b="1">
                <a:solidFill>
                  <a:srgbClr val="FF0000"/>
                </a:solidFill>
                <a:latin typeface="Comic Sans MS" pitchFamily="66" charset="0"/>
              </a:rPr>
              <a:t>Gerçekleşme oranı  tamamlanmayan ve gerçekleşme yüzdesi  %100 altı olan performans  göstergeleri  iyileştirmeye açık alandır.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a:spLocks noGrp="1"/>
          </p:cNvSpPr>
          <p:nvPr>
            <p:ph type="title"/>
          </p:nvPr>
        </p:nvSpPr>
        <p:spPr>
          <a:xfrm>
            <a:off x="1042988" y="404813"/>
            <a:ext cx="7126287" cy="863600"/>
          </a:xfrm>
        </p:spPr>
        <p:txBody>
          <a:bodyPr rtlCol="0">
            <a:noAutofit/>
          </a:bodyPr>
          <a:lstStyle/>
          <a:p>
            <a:pPr algn="ctr" eaLnBrk="1" fontAlgn="auto" hangingPunct="1">
              <a:spcAft>
                <a:spcPts val="0"/>
              </a:spcAft>
              <a:defRPr/>
            </a:pPr>
            <a:r>
              <a:rPr lang="tr-TR" i="1" dirty="0" smtClean="0">
                <a:ea typeface="+mj-ea"/>
              </a:rPr>
              <a:t>Örtük Standartlar Raporu – </a:t>
            </a:r>
            <a:r>
              <a:rPr lang="tr-TR" i="1" dirty="0" smtClean="0">
                <a:solidFill>
                  <a:srgbClr val="FF0000"/>
                </a:solidFill>
                <a:ea typeface="+mj-ea"/>
              </a:rPr>
              <a:t>Okul</a:t>
            </a:r>
            <a:r>
              <a:rPr lang="tr-TR" i="1" dirty="0" smtClean="0">
                <a:ea typeface="+mj-ea"/>
              </a:rPr>
              <a:t/>
            </a:r>
            <a:br>
              <a:rPr lang="tr-TR" i="1" dirty="0" smtClean="0">
                <a:ea typeface="+mj-ea"/>
              </a:rPr>
            </a:br>
            <a:r>
              <a:rPr lang="tr-TR" i="1" dirty="0" smtClean="0">
                <a:ea typeface="+mj-ea"/>
              </a:rPr>
              <a:t>(o</a:t>
            </a:r>
            <a:r>
              <a:rPr lang="tr-TR" i="1" dirty="0" smtClean="0">
                <a:solidFill>
                  <a:schemeClr val="bg2">
                    <a:lumMod val="25000"/>
                  </a:schemeClr>
                </a:solidFill>
                <a:ea typeface="+mj-ea"/>
              </a:rPr>
              <a:t>01</a:t>
            </a:r>
            <a:r>
              <a:rPr lang="tr-TR" i="1" dirty="0" smtClean="0">
                <a:solidFill>
                  <a:srgbClr val="FF0000"/>
                </a:solidFill>
                <a:ea typeface="+mj-ea"/>
              </a:rPr>
              <a:t>a</a:t>
            </a:r>
            <a:r>
              <a:rPr lang="tr-TR" i="1" dirty="0" smtClean="0">
                <a:ea typeface="+mj-ea"/>
              </a:rPr>
              <a:t>)</a:t>
            </a:r>
            <a:r>
              <a:rPr lang="tr-TR" dirty="0" smtClean="0">
                <a:ea typeface="+mj-ea"/>
              </a:rPr>
              <a:t/>
            </a:r>
            <a:br>
              <a:rPr lang="tr-TR" dirty="0" smtClean="0">
                <a:ea typeface="+mj-ea"/>
              </a:rPr>
            </a:br>
            <a:endParaRPr lang="tr-TR" dirty="0">
              <a:ea typeface="+mj-ea"/>
            </a:endParaRPr>
          </a:p>
        </p:txBody>
      </p:sp>
      <p:sp>
        <p:nvSpPr>
          <p:cNvPr id="33795" name="5 Dikdörtgen"/>
          <p:cNvSpPr>
            <a:spLocks noChangeArrowheads="1"/>
          </p:cNvSpPr>
          <p:nvPr/>
        </p:nvSpPr>
        <p:spPr bwMode="auto">
          <a:xfrm>
            <a:off x="1116013" y="1268413"/>
            <a:ext cx="6708775" cy="369887"/>
          </a:xfrm>
          <a:prstGeom prst="rect">
            <a:avLst/>
          </a:prstGeom>
          <a:noFill/>
          <a:ln w="9525">
            <a:noFill/>
            <a:miter lim="800000"/>
            <a:headEnd/>
            <a:tailEnd/>
          </a:ln>
        </p:spPr>
        <p:txBody>
          <a:bodyPr>
            <a:spAutoFit/>
          </a:bodyPr>
          <a:lstStyle/>
          <a:p>
            <a:pPr algn="ctr"/>
            <a:r>
              <a:rPr lang="tr-TR" b="1">
                <a:solidFill>
                  <a:srgbClr val="FF0000"/>
                </a:solidFill>
                <a:latin typeface="Comic Sans MS" pitchFamily="66" charset="0"/>
              </a:rPr>
              <a:t>Manidar farklılıklar iyileştirmeye açık alandır.</a:t>
            </a:r>
          </a:p>
        </p:txBody>
      </p:sp>
      <p:pic>
        <p:nvPicPr>
          <p:cNvPr id="33796" name="Picture 6"/>
          <p:cNvPicPr>
            <a:picLocks noChangeAspect="1" noChangeArrowheads="1"/>
          </p:cNvPicPr>
          <p:nvPr/>
        </p:nvPicPr>
        <p:blipFill>
          <a:blip r:embed="rId3" cstate="print"/>
          <a:srcRect/>
          <a:stretch>
            <a:fillRect/>
          </a:stretch>
        </p:blipFill>
        <p:spPr bwMode="auto">
          <a:xfrm>
            <a:off x="323850" y="1773238"/>
            <a:ext cx="8315325" cy="427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p:nvPr>
        </p:nvSpPr>
        <p:spPr>
          <a:xfrm>
            <a:off x="0" y="0"/>
            <a:ext cx="9144000" cy="620713"/>
          </a:xfrm>
        </p:spPr>
        <p:txBody>
          <a:bodyPr/>
          <a:lstStyle/>
          <a:p>
            <a:r>
              <a:rPr lang="tr-TR" sz="1400" b="1" smtClean="0">
                <a:cs typeface="Trebuchet MS" pitchFamily="34" charset="0"/>
              </a:rPr>
              <a:t>Alt Standart 1.2.3. Öğretmenlerin Okul Yönetimine Katılımı: </a:t>
            </a:r>
            <a:r>
              <a:rPr lang="tr-TR" sz="1400" smtClean="0">
                <a:cs typeface="Trebuchet MS" pitchFamily="34" charset="0"/>
              </a:rPr>
              <a:t>Öğretmenlerin okul yönetim sürecine etkin katılımı sağlanır. </a:t>
            </a:r>
          </a:p>
        </p:txBody>
      </p:sp>
      <p:graphicFrame>
        <p:nvGraphicFramePr>
          <p:cNvPr id="5" name="4 İçerik Yer Tutucusu"/>
          <p:cNvGraphicFramePr>
            <a:graphicFrameLocks noGrp="1"/>
          </p:cNvGraphicFramePr>
          <p:nvPr>
            <p:ph idx="1"/>
          </p:nvPr>
        </p:nvGraphicFramePr>
        <p:xfrm>
          <a:off x="179388" y="765175"/>
          <a:ext cx="8569325" cy="1525270"/>
        </p:xfrm>
        <a:graphic>
          <a:graphicData uri="http://schemas.openxmlformats.org/drawingml/2006/table">
            <a:tbl>
              <a:tblPr/>
              <a:tblGrid>
                <a:gridCol w="495300"/>
                <a:gridCol w="6418262"/>
                <a:gridCol w="863600"/>
                <a:gridCol w="792163"/>
              </a:tblGrid>
              <a:tr h="33020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ea typeface="Calibri" pitchFamily="34" charset="0"/>
                          <a:cs typeface="Times New Roman" pitchFamily="18" charset="0"/>
                        </a:rPr>
                        <a:t> No.</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cs typeface="Times New Roman" pitchFamily="18" charset="0"/>
                        </a:rPr>
                        <a:t>MEVCUT DURUM GÖSTERGELERİ</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cs typeface="Times New Roman" pitchFamily="18" charset="0"/>
                        </a:rPr>
                        <a:t>EVET</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Arial" charset="0"/>
                          <a:cs typeface="Times New Roman" pitchFamily="18" charset="0"/>
                        </a:rPr>
                        <a:t>HAYIR</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r>
              <a:tr h="22860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1</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Bu döneme ait Öğretmenler Kurulu toplantı tutanakları vardır</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Arial"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Arial"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r>
              <a:tr h="19685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2</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Bu döneme ait OGYE toplantı tutanakları vardır</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Arial"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Arial"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r>
              <a:tr h="19685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3</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gridSpan="3">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Yıl içinde gerçekleştirilen Öğretmenler kurulunda alınan karar sayısı</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hMerge="1">
                  <a:txBody>
                    <a:bodyPr/>
                    <a:lstStyle/>
                    <a:p>
                      <a:endParaRPr lang="tr-TR"/>
                    </a:p>
                  </a:txBody>
                  <a:tcPr/>
                </a:tc>
                <a:tc hMerge="1">
                  <a:txBody>
                    <a:bodyPr/>
                    <a:lstStyle/>
                    <a:p>
                      <a:endParaRPr lang="tr-TR"/>
                    </a:p>
                  </a:txBody>
                  <a:tcPr/>
                </a:tc>
              </a:tr>
              <a:tr h="19685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4</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gridSpan="3">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Yıl içindeki Öğretmenler Kurulu toplantılarında gerçekleştirilen karar sayısı</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hMerge="1">
                  <a:txBody>
                    <a:bodyPr/>
                    <a:lstStyle/>
                    <a:p>
                      <a:endParaRPr lang="tr-TR"/>
                    </a:p>
                  </a:txBody>
                  <a:tcPr/>
                </a:tc>
                <a:tc hMerge="1">
                  <a:txBody>
                    <a:bodyPr/>
                    <a:lstStyle/>
                    <a:p>
                      <a:endParaRPr lang="tr-TR"/>
                    </a:p>
                  </a:txBody>
                  <a:tcPr/>
                </a:tc>
              </a:tr>
              <a:tr h="17780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5</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gridSpan="3">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charset="0"/>
                          <a:cs typeface="Times New Roman" pitchFamily="18" charset="0"/>
                        </a:rPr>
                        <a:t>Yıl içinde gerçekleştirilen öğretmenler kurulu toplantı sayısı</a:t>
                      </a:r>
                      <a:endPar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hMerge="1">
                  <a:txBody>
                    <a:bodyPr/>
                    <a:lstStyle/>
                    <a:p>
                      <a:endParaRPr lang="tr-TR"/>
                    </a:p>
                  </a:txBody>
                  <a:tcPr/>
                </a:tc>
                <a:tc hMerge="1">
                  <a:txBody>
                    <a:bodyPr/>
                    <a:lstStyle/>
                    <a:p>
                      <a:endParaRPr lang="tr-TR"/>
                    </a:p>
                  </a:txBody>
                  <a:tcPr/>
                </a:tc>
              </a:tr>
              <a:tr h="177800">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6</a:t>
                      </a: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gridSpan="3">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000" b="0" i="0" u="none" strike="noStrike" cap="none" normalizeH="0" baseline="0" smtClean="0">
                          <a:ln>
                            <a:noFill/>
                          </a:ln>
                          <a:solidFill>
                            <a:schemeClr val="tx1"/>
                          </a:solidFill>
                          <a:effectLst/>
                          <a:latin typeface="Arial" charset="0"/>
                          <a:cs typeface="Calibri" pitchFamily="34" charset="0"/>
                        </a:rPr>
                        <a:t>Yıl içinde gerçekleştirilen OGYE toplantı sayısı</a:t>
                      </a:r>
                    </a:p>
                  </a:txBody>
                  <a:tcPr marL="38887" marR="38887"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E5F1"/>
                    </a:solidFill>
                  </a:tcPr>
                </a:tc>
                <a:tc hMerge="1">
                  <a:txBody>
                    <a:bodyPr/>
                    <a:lstStyle/>
                    <a:p>
                      <a:endParaRPr lang="tr-TR"/>
                    </a:p>
                  </a:txBody>
                  <a:tcPr/>
                </a:tc>
                <a:tc hMerge="1">
                  <a:txBody>
                    <a:bodyPr/>
                    <a:lstStyle/>
                    <a:p>
                      <a:endParaRPr lang="tr-TR"/>
                    </a:p>
                  </a:txBody>
                  <a:tcPr/>
                </a:tc>
              </a:tr>
            </a:tbl>
          </a:graphicData>
        </a:graphic>
      </p:graphicFrame>
      <p:graphicFrame>
        <p:nvGraphicFramePr>
          <p:cNvPr id="6" name="5 Tablo"/>
          <p:cNvGraphicFramePr>
            <a:graphicFrameLocks noGrp="1"/>
          </p:cNvGraphicFramePr>
          <p:nvPr/>
        </p:nvGraphicFramePr>
        <p:xfrm>
          <a:off x="179388" y="2420938"/>
          <a:ext cx="8640762" cy="1382714"/>
        </p:xfrm>
        <a:graphic>
          <a:graphicData uri="http://schemas.openxmlformats.org/drawingml/2006/table">
            <a:tbl>
              <a:tblPr/>
              <a:tblGrid>
                <a:gridCol w="504825"/>
                <a:gridCol w="6858000"/>
                <a:gridCol w="1277937"/>
              </a:tblGrid>
              <a:tr h="360363">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Arial" charset="0"/>
                          <a:cs typeface="Times New Roman" pitchFamily="18" charset="0"/>
                        </a:rPr>
                        <a:t>No</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1" i="0" u="none" strike="noStrike" cap="none" normalizeH="0" baseline="0" smtClean="0">
                          <a:ln>
                            <a:noFill/>
                          </a:ln>
                          <a:solidFill>
                            <a:schemeClr val="tx1"/>
                          </a:solidFill>
                          <a:effectLst/>
                          <a:latin typeface="Arial" charset="0"/>
                          <a:ea typeface="Calibri" pitchFamily="34" charset="0"/>
                          <a:cs typeface="Times New Roman" pitchFamily="18" charset="0"/>
                        </a:rPr>
                        <a:t>PERFORMANS GÖSTERGELERİ</a:t>
                      </a:r>
                      <a:r>
                        <a:rPr kumimoji="0" lang="tr-TR" sz="1100" b="1" i="0" u="none" strike="noStrike" cap="none" normalizeH="0" baseline="0" smtClean="0">
                          <a:ln>
                            <a:noFill/>
                          </a:ln>
                          <a:solidFill>
                            <a:srgbClr val="000000"/>
                          </a:solidFill>
                          <a:effectLst/>
                          <a:latin typeface="Arial" charset="0"/>
                          <a:ea typeface="Calibri" pitchFamily="34" charset="0"/>
                          <a:cs typeface="Times New Roman" pitchFamily="18" charset="0"/>
                        </a:rPr>
                        <a:t> </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Arial" charset="0"/>
                          <a:cs typeface="Times New Roman" pitchFamily="18" charset="0"/>
                        </a:rPr>
                        <a:t>Ölçüt</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r>
              <a:tr h="392113">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1 </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Gerçekleştirilen Öğretmenler Kurulu kararlarının alınan kararlara oranı</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%100</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r>
              <a:tr h="346075">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2 </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Yıl içinde yapılan öğretmenler kurulu toplantı sıklığı</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Yılda 3 kez</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r>
              <a:tr h="284163">
                <a:tc>
                  <a:txBody>
                    <a:bodyPr/>
                    <a:lstStyle/>
                    <a:p>
                      <a:pPr marL="0" marR="0" lvl="0" indent="0" algn="ctr"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3 </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Yıl içinde yapılan OGYE toplantı sıklığı</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charset="0"/>
                          <a:cs typeface="Times New Roman" pitchFamily="18" charset="0"/>
                        </a:rPr>
                        <a:t>Yılda 3 kez</a:t>
                      </a:r>
                      <a:endParaRPr kumimoji="0" lang="tr-TR"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BDB"/>
                    </a:solidFill>
                  </a:tcPr>
                </a:tc>
              </a:tr>
            </a:tbl>
          </a:graphicData>
        </a:graphic>
      </p:graphicFrame>
      <p:graphicFrame>
        <p:nvGraphicFramePr>
          <p:cNvPr id="7" name="6 Tablo"/>
          <p:cNvGraphicFramePr>
            <a:graphicFrameLocks noGrp="1"/>
          </p:cNvGraphicFramePr>
          <p:nvPr/>
        </p:nvGraphicFramePr>
        <p:xfrm>
          <a:off x="179388" y="3995738"/>
          <a:ext cx="8712966" cy="2501079"/>
        </p:xfrm>
        <a:graphic>
          <a:graphicData uri="http://schemas.openxmlformats.org/drawingml/2006/table">
            <a:tbl>
              <a:tblPr/>
              <a:tblGrid>
                <a:gridCol w="1346451"/>
                <a:gridCol w="1302888"/>
                <a:gridCol w="1699350"/>
                <a:gridCol w="1926357"/>
                <a:gridCol w="2437920"/>
              </a:tblGrid>
              <a:tr h="152914">
                <a:tc gridSpan="5">
                  <a:txBody>
                    <a:bodyPr/>
                    <a:lstStyle/>
                    <a:p>
                      <a:pPr algn="ctr">
                        <a:lnSpc>
                          <a:spcPct val="115000"/>
                        </a:lnSpc>
                        <a:spcAft>
                          <a:spcPts val="0"/>
                        </a:spcAft>
                      </a:pPr>
                      <a:r>
                        <a:rPr lang="tr-TR" sz="1000" b="1" dirty="0">
                          <a:latin typeface="Arial"/>
                          <a:ea typeface="Calibri"/>
                          <a:cs typeface="Times New Roman"/>
                        </a:rPr>
                        <a:t>YÖNETİCİ</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889616">
                <a:tc>
                  <a:txBody>
                    <a:bodyPr/>
                    <a:lstStyle/>
                    <a:p>
                      <a:pPr>
                        <a:lnSpc>
                          <a:spcPct val="115000"/>
                        </a:lnSpc>
                        <a:spcAft>
                          <a:spcPts val="0"/>
                        </a:spcAft>
                      </a:pPr>
                      <a:r>
                        <a:rPr lang="tr-TR" sz="1000" dirty="0">
                          <a:latin typeface="Arial"/>
                          <a:ea typeface="Calibri"/>
                          <a:cs typeface="Times New Roman"/>
                        </a:rPr>
                        <a:t>Öğretmenlerin okul yönetimine katılımı için kurul ve komisyonlar yoktur.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dirty="0">
                          <a:latin typeface="Arial"/>
                          <a:ea typeface="Calibri"/>
                          <a:cs typeface="Times New Roman"/>
                        </a:rPr>
                        <a:t>Öğretmenlerin okul yönetimine katılımı için kurul ve komisyonlar vardır.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dirty="0">
                          <a:latin typeface="Arial"/>
                          <a:ea typeface="Calibri"/>
                          <a:cs typeface="Times New Roman"/>
                        </a:rPr>
                        <a:t>Okuldaki kurul, komisyon ve yönetsel kararların alındığı toplantılara öğretmenlerin düzenli katılımı sağlanmaktadır.  </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a:latin typeface="Arial"/>
                          <a:ea typeface="Calibri"/>
                          <a:cs typeface="Times New Roman"/>
                        </a:rPr>
                        <a:t>Okuldaki kurul, komisyon ve yönetsel kararların alındığı toplantılarda kararlar katılımcıların uzlaşması ile alınmaktadır.</a:t>
                      </a:r>
                      <a:endParaRPr lang="tr-TR" sz="100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a:latin typeface="Arial"/>
                          <a:ea typeface="Calibri"/>
                          <a:cs typeface="Times New Roman"/>
                        </a:rPr>
                        <a:t>Okuldaki kurul, komisyon ve yönetsel kararların alındığı toplantılar öğretmenlerin okul yönetimine katılımına katkı sağlamaktadır.</a:t>
                      </a:r>
                      <a:endParaRPr lang="tr-TR" sz="100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r>
              <a:tr h="155060">
                <a:tc gridSpan="5">
                  <a:txBody>
                    <a:bodyPr/>
                    <a:lstStyle/>
                    <a:p>
                      <a:pPr algn="ctr">
                        <a:lnSpc>
                          <a:spcPct val="115000"/>
                        </a:lnSpc>
                        <a:spcAft>
                          <a:spcPts val="0"/>
                        </a:spcAft>
                      </a:pPr>
                      <a:r>
                        <a:rPr lang="tr-TR" sz="1000" b="1" dirty="0">
                          <a:latin typeface="Arial"/>
                          <a:ea typeface="Calibri"/>
                          <a:cs typeface="Times New Roman"/>
                        </a:rPr>
                        <a:t>ÖĞRETMEN</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782984">
                <a:tc>
                  <a:txBody>
                    <a:bodyPr/>
                    <a:lstStyle/>
                    <a:p>
                      <a:pPr>
                        <a:lnSpc>
                          <a:spcPct val="115000"/>
                        </a:lnSpc>
                        <a:spcAft>
                          <a:spcPts val="0"/>
                        </a:spcAft>
                      </a:pPr>
                      <a:r>
                        <a:rPr lang="tr-TR" sz="1000">
                          <a:latin typeface="Arial"/>
                          <a:ea typeface="Calibri"/>
                          <a:cs typeface="Times New Roman"/>
                        </a:rPr>
                        <a:t>Öğretmenlerin okul yönetimine katılımı için kurul ve komisyonlar yoktur.</a:t>
                      </a:r>
                      <a:endParaRPr lang="tr-TR" sz="100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a:latin typeface="Arial"/>
                          <a:ea typeface="Calibri"/>
                          <a:cs typeface="Times New Roman"/>
                        </a:rPr>
                        <a:t>Öğretmenlerin okul yönetimine katılımı için kurul ve komisyonlar vardır.</a:t>
                      </a:r>
                      <a:endParaRPr lang="tr-TR" sz="100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dirty="0">
                          <a:latin typeface="Arial"/>
                          <a:ea typeface="Calibri"/>
                          <a:cs typeface="Times New Roman"/>
                        </a:rPr>
                        <a:t>Okuldaki kurul, komisyon ve yönetsel kararların alındığı toplantılar düzenli olarak yapılmaktadır.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dirty="0">
                          <a:latin typeface="Arial"/>
                          <a:ea typeface="Calibri"/>
                          <a:cs typeface="Times New Roman"/>
                        </a:rPr>
                        <a:t>Okuldaki kurul, komisyon ve yönetsel kararların alındığı toplantılarda kararlar bizlerin mutabakatı ile alınmaktadır.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0"/>
                        </a:spcAft>
                      </a:pPr>
                      <a:r>
                        <a:rPr lang="tr-TR" sz="1000" dirty="0">
                          <a:latin typeface="Arial"/>
                          <a:ea typeface="Calibri"/>
                          <a:cs typeface="Times New Roman"/>
                        </a:rPr>
                        <a:t>Okuldaki kurul, komisyon ve yönetsel kararların alındığı toplantılar bizlerin okul yönetimine katılımına katkı sağlamaktadır.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r>
              <a:tr h="222405">
                <a:tc gridSpan="5">
                  <a:txBody>
                    <a:bodyPr/>
                    <a:lstStyle/>
                    <a:p>
                      <a:pPr algn="ctr">
                        <a:lnSpc>
                          <a:spcPct val="115000"/>
                        </a:lnSpc>
                        <a:spcAft>
                          <a:spcPts val="0"/>
                        </a:spcAft>
                      </a:pPr>
                      <a:r>
                        <a:rPr lang="tr-TR" sz="1000" b="1" dirty="0">
                          <a:latin typeface="Arial"/>
                          <a:ea typeface="Calibri"/>
                          <a:cs typeface="Times New Roman"/>
                        </a:rPr>
                        <a:t>ÇOCUK- VELİ</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B"/>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55554">
                <a:tc gridSpan="5">
                  <a:txBody>
                    <a:bodyPr/>
                    <a:lstStyle/>
                    <a:p>
                      <a:pPr marL="11430" indent="-11430">
                        <a:lnSpc>
                          <a:spcPct val="115000"/>
                        </a:lnSpc>
                        <a:spcAft>
                          <a:spcPts val="0"/>
                        </a:spcAft>
                      </a:pPr>
                      <a:r>
                        <a:rPr lang="tr-TR" sz="1000" dirty="0" smtClean="0">
                          <a:latin typeface="Arial"/>
                          <a:ea typeface="Calibri"/>
                          <a:cs typeface="Times New Roman"/>
                        </a:rPr>
                        <a:t>Sorulmuyor.</a:t>
                      </a:r>
                      <a:endParaRPr lang="tr-TR" sz="1000" dirty="0">
                        <a:latin typeface="Calibri"/>
                        <a:ea typeface="Calibri"/>
                        <a:cs typeface="Times New Roman"/>
                      </a:endParaRPr>
                    </a:p>
                  </a:txBody>
                  <a:tcPr marL="30207" marR="302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051050" y="0"/>
            <a:ext cx="5616575" cy="1052513"/>
          </a:xfrm>
        </p:spPr>
        <p:txBody>
          <a:bodyPr rtlCol="0">
            <a:normAutofit fontScale="90000"/>
          </a:bodyPr>
          <a:lstStyle/>
          <a:p>
            <a:pPr algn="ctr" eaLnBrk="1" fontAlgn="auto" hangingPunct="1">
              <a:spcAft>
                <a:spcPts val="0"/>
              </a:spcAft>
              <a:defRPr/>
            </a:pPr>
            <a:r>
              <a:rPr lang="tr-TR" i="1" dirty="0" smtClean="0">
                <a:solidFill>
                  <a:srgbClr val="7030A0"/>
                </a:solidFill>
                <a:ea typeface="+mj-ea"/>
              </a:rPr>
              <a:t>G</a:t>
            </a:r>
            <a:r>
              <a:rPr lang="tr-TR" i="1" dirty="0" smtClean="0">
                <a:ea typeface="+mj-ea"/>
              </a:rPr>
              <a:t>enel Rapor -</a:t>
            </a:r>
            <a:r>
              <a:rPr lang="tr-TR" i="1" dirty="0" smtClean="0">
                <a:solidFill>
                  <a:srgbClr val="FF0000"/>
                </a:solidFill>
                <a:ea typeface="+mj-ea"/>
              </a:rPr>
              <a:t>Okul</a:t>
            </a:r>
            <a:r>
              <a:rPr lang="tr-TR" i="1" dirty="0" smtClean="0">
                <a:ea typeface="+mj-ea"/>
              </a:rPr>
              <a:t> </a:t>
            </a:r>
            <a:r>
              <a:rPr lang="tr-TR" dirty="0" smtClean="0">
                <a:ea typeface="+mj-ea"/>
              </a:rPr>
              <a:t/>
            </a:r>
            <a:br>
              <a:rPr lang="tr-TR" dirty="0" smtClean="0">
                <a:ea typeface="+mj-ea"/>
              </a:rPr>
            </a:br>
            <a:r>
              <a:rPr lang="tr-TR" dirty="0" smtClean="0">
                <a:ea typeface="+mj-ea"/>
              </a:rPr>
              <a:t>(</a:t>
            </a:r>
            <a:r>
              <a:rPr lang="tr-TR" dirty="0" smtClean="0">
                <a:solidFill>
                  <a:srgbClr val="7030A0"/>
                </a:solidFill>
                <a:ea typeface="+mj-ea"/>
              </a:rPr>
              <a:t>G</a:t>
            </a:r>
            <a:r>
              <a:rPr lang="tr-TR" dirty="0" smtClean="0">
                <a:solidFill>
                  <a:srgbClr val="002060"/>
                </a:solidFill>
                <a:ea typeface="+mj-ea"/>
              </a:rPr>
              <a:t>01</a:t>
            </a:r>
            <a:r>
              <a:rPr lang="tr-TR" dirty="0" smtClean="0">
                <a:solidFill>
                  <a:srgbClr val="FF0000"/>
                </a:solidFill>
                <a:ea typeface="+mj-ea"/>
              </a:rPr>
              <a:t>a</a:t>
            </a:r>
            <a:r>
              <a:rPr lang="tr-TR" dirty="0" smtClean="0">
                <a:ea typeface="+mj-ea"/>
              </a:rPr>
              <a:t>)</a:t>
            </a:r>
            <a:endParaRPr lang="tr-TR" dirty="0">
              <a:ea typeface="+mj-ea"/>
            </a:endParaRPr>
          </a:p>
        </p:txBody>
      </p:sp>
      <p:graphicFrame>
        <p:nvGraphicFramePr>
          <p:cNvPr id="4" name="3 Tablo"/>
          <p:cNvGraphicFramePr>
            <a:graphicFrameLocks noGrp="1"/>
          </p:cNvGraphicFramePr>
          <p:nvPr/>
        </p:nvGraphicFramePr>
        <p:xfrm>
          <a:off x="395536" y="1052737"/>
          <a:ext cx="8380356" cy="5616623"/>
        </p:xfrm>
        <a:graphic>
          <a:graphicData uri="http://schemas.openxmlformats.org/drawingml/2006/table">
            <a:tbl>
              <a:tblPr/>
              <a:tblGrid>
                <a:gridCol w="3180875"/>
                <a:gridCol w="779565"/>
                <a:gridCol w="708386"/>
                <a:gridCol w="803782"/>
                <a:gridCol w="817259"/>
                <a:gridCol w="514381"/>
                <a:gridCol w="504056"/>
                <a:gridCol w="432048"/>
                <a:gridCol w="551578"/>
                <a:gridCol w="88426"/>
              </a:tblGrid>
              <a:tr h="569816">
                <a:tc rowSpan="2">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ALT STANDARTLAR</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Mevcut </a:t>
                      </a:r>
                      <a:r>
                        <a:rPr lang="tr-TR" sz="1400" b="1" dirty="0" smtClean="0">
                          <a:solidFill>
                            <a:schemeClr val="tx1">
                              <a:lumMod val="50000"/>
                            </a:schemeClr>
                          </a:solidFill>
                          <a:latin typeface="Arial Narrow"/>
                          <a:ea typeface="Times New Roman"/>
                          <a:cs typeface="Times New Roman"/>
                        </a:rPr>
                        <a:t>Durum</a:t>
                      </a:r>
                    </a:p>
                    <a:p>
                      <a:pPr algn="ctr">
                        <a:lnSpc>
                          <a:spcPct val="115000"/>
                        </a:lnSpc>
                        <a:spcAft>
                          <a:spcPts val="0"/>
                        </a:spcAft>
                      </a:pPr>
                      <a:r>
                        <a:rPr lang="tr-TR" sz="1400" b="1" dirty="0" smtClean="0">
                          <a:solidFill>
                            <a:schemeClr val="tx1">
                              <a:lumMod val="50000"/>
                            </a:schemeClr>
                          </a:solidFill>
                          <a:latin typeface="Arial Narrow"/>
                          <a:ea typeface="Times New Roman"/>
                          <a:cs typeface="Times New Roman"/>
                        </a:rPr>
                        <a:t>Göstergeleri</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400" b="1" dirty="0" smtClean="0">
                          <a:solidFill>
                            <a:schemeClr val="tx1">
                              <a:lumMod val="50000"/>
                            </a:schemeClr>
                          </a:solidFill>
                          <a:latin typeface="Arial Narrow"/>
                          <a:ea typeface="Times New Roman"/>
                          <a:cs typeface="Times New Roman"/>
                        </a:rPr>
                        <a:t>Performans</a:t>
                      </a:r>
                    </a:p>
                    <a:p>
                      <a:pPr algn="ctr">
                        <a:lnSpc>
                          <a:spcPct val="115000"/>
                        </a:lnSpc>
                        <a:spcAft>
                          <a:spcPts val="0"/>
                        </a:spcAft>
                      </a:pPr>
                      <a:r>
                        <a:rPr lang="tr-TR" sz="1400" b="1" dirty="0" smtClean="0">
                          <a:solidFill>
                            <a:schemeClr val="tx1">
                              <a:lumMod val="50000"/>
                            </a:schemeClr>
                          </a:solidFill>
                          <a:latin typeface="Arial Narrow"/>
                          <a:ea typeface="Times New Roman"/>
                          <a:cs typeface="Times New Roman"/>
                        </a:rPr>
                        <a:t>Göstergeleri</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5">
                  <a:txBody>
                    <a:bodyPr/>
                    <a:lstStyle/>
                    <a:p>
                      <a:pPr algn="ctr">
                        <a:lnSpc>
                          <a:spcPct val="115000"/>
                        </a:lnSpc>
                        <a:spcAft>
                          <a:spcPts val="0"/>
                        </a:spcAft>
                        <a:tabLst>
                          <a:tab pos="228600" algn="l"/>
                          <a:tab pos="457200" algn="l"/>
                          <a:tab pos="685800" algn="l"/>
                          <a:tab pos="914400" algn="l"/>
                          <a:tab pos="1143000" algn="l"/>
                          <a:tab pos="1371600" algn="l"/>
                        </a:tabLst>
                      </a:pPr>
                      <a:endParaRPr lang="tr-TR" sz="1400" b="1">
                        <a:solidFill>
                          <a:schemeClr val="tx1">
                            <a:lumMod val="50000"/>
                          </a:schemeClr>
                        </a:solidFill>
                        <a:latin typeface="Century Schoolbook"/>
                        <a:ea typeface="Times New Roman"/>
                        <a:cs typeface="Times New Roman"/>
                      </a:endParaRPr>
                    </a:p>
                    <a:p>
                      <a:pPr algn="ctr">
                        <a:lnSpc>
                          <a:spcPct val="115000"/>
                        </a:lnSpc>
                        <a:spcAft>
                          <a:spcPts val="0"/>
                        </a:spcAft>
                      </a:pPr>
                      <a:r>
                        <a:rPr lang="tr-TR" sz="1400" b="1">
                          <a:solidFill>
                            <a:schemeClr val="tx1">
                              <a:lumMod val="50000"/>
                            </a:schemeClr>
                          </a:solidFill>
                          <a:latin typeface="Arial"/>
                          <a:ea typeface="Times New Roman"/>
                          <a:cs typeface="Times New Roman"/>
                        </a:rPr>
                        <a:t>Algılanan Yarar Düzeyi</a:t>
                      </a:r>
                      <a:r>
                        <a:rPr lang="tr-TR" sz="1400" b="1">
                          <a:solidFill>
                            <a:schemeClr val="tx1">
                              <a:lumMod val="50000"/>
                            </a:schemeClr>
                          </a:solidFill>
                          <a:latin typeface="Calibri"/>
                          <a:ea typeface="Times New Roman"/>
                          <a:cs typeface="Times New Roman"/>
                        </a:rPr>
                        <a:t> </a:t>
                      </a:r>
                      <a:endParaRPr lang="tr-TR" sz="1400" b="1">
                        <a:solidFill>
                          <a:schemeClr val="tx1">
                            <a:lumMod val="50000"/>
                          </a:schemeClr>
                        </a:solidFill>
                        <a:latin typeface="Century Schoolbook"/>
                        <a:ea typeface="Times New Roman"/>
                        <a:cs typeface="Times New Roman"/>
                      </a:endParaRPr>
                    </a:p>
                  </a:txBody>
                  <a:tcPr marL="63026" marR="63026"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1265008">
                <a:tc vMerge="1">
                  <a:txBody>
                    <a:bodyPr/>
                    <a:lstStyle/>
                    <a:p>
                      <a:endParaRPr lang="tr-TR"/>
                    </a:p>
                  </a:txBody>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Gerçekleşme Oranı</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Gerçekleşme Yüzdesi</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Gerçekleşme Oranı</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Gerçekleşme Yüzdesi</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Yönetici</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Öğretmen </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Çocuk</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1755" marR="71755" algn="l">
                        <a:lnSpc>
                          <a:spcPct val="115000"/>
                        </a:lnSpc>
                        <a:spcAft>
                          <a:spcPts val="0"/>
                        </a:spcAft>
                      </a:pPr>
                      <a:r>
                        <a:rPr lang="tr-TR" sz="1400" b="1" dirty="0">
                          <a:solidFill>
                            <a:schemeClr val="tx1">
                              <a:lumMod val="50000"/>
                            </a:schemeClr>
                          </a:solidFill>
                          <a:latin typeface="Arial Narrow"/>
                          <a:ea typeface="Times New Roman"/>
                          <a:cs typeface="Times New Roman"/>
                        </a:rPr>
                        <a:t>Veli</a:t>
                      </a:r>
                      <a:endParaRPr lang="tr-TR" sz="1400" b="1" dirty="0">
                        <a:solidFill>
                          <a:schemeClr val="tx1">
                            <a:lumMod val="50000"/>
                          </a:schemeClr>
                        </a:solidFill>
                        <a:latin typeface="Century Schoolbook"/>
                        <a:ea typeface="Times New Roman"/>
                        <a:cs typeface="Times New Roman"/>
                      </a:endParaRPr>
                    </a:p>
                  </a:txBody>
                  <a:tcPr marL="63026" marR="63026" marT="0" marB="0" vert="vert27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dirty="0">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284908">
                <a:tc>
                  <a:txBody>
                    <a:bodyPr/>
                    <a:lstStyle/>
                    <a:p>
                      <a:pPr algn="just">
                        <a:lnSpc>
                          <a:spcPct val="115000"/>
                        </a:lnSpc>
                        <a:spcAft>
                          <a:spcPts val="0"/>
                        </a:spcAft>
                      </a:pPr>
                      <a:r>
                        <a:rPr lang="tr-TR" sz="1400" b="1">
                          <a:solidFill>
                            <a:schemeClr val="tx1">
                              <a:lumMod val="50000"/>
                            </a:schemeClr>
                          </a:solidFill>
                          <a:latin typeface="Arial Narrow"/>
                          <a:ea typeface="Times New Roman"/>
                          <a:cs typeface="Times New Roman"/>
                        </a:rPr>
                        <a:t>1- 10101-Okul Gelişimi</a:t>
                      </a:r>
                      <a:endParaRPr lang="tr-TR" sz="1400" b="1">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11/11</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100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0/2</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P</a:t>
                      </a:r>
                      <a:endParaRPr lang="tr-TR" sz="1400" b="1">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V</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dirty="0">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806999">
                <a:tc>
                  <a:txBody>
                    <a:bodyPr/>
                    <a:lstStyle/>
                    <a:p>
                      <a:pPr algn="l">
                        <a:lnSpc>
                          <a:spcPct val="115000"/>
                        </a:lnSpc>
                        <a:spcAft>
                          <a:spcPts val="0"/>
                        </a:spcAft>
                      </a:pPr>
                      <a:r>
                        <a:rPr lang="tr-TR" sz="1400" b="1" dirty="0">
                          <a:solidFill>
                            <a:schemeClr val="tx1">
                              <a:lumMod val="50000"/>
                            </a:schemeClr>
                          </a:solidFill>
                          <a:latin typeface="Arial Narrow"/>
                          <a:ea typeface="Times New Roman"/>
                          <a:cs typeface="Times New Roman"/>
                        </a:rPr>
                        <a:t>2- 10201 – </a:t>
                      </a:r>
                      <a:r>
                        <a:rPr lang="tr-TR" sz="1400" b="1" dirty="0">
                          <a:solidFill>
                            <a:schemeClr val="tx1">
                              <a:lumMod val="50000"/>
                            </a:schemeClr>
                          </a:solidFill>
                          <a:latin typeface="Arial"/>
                          <a:ea typeface="Times New Roman"/>
                          <a:cs typeface="Times New Roman"/>
                        </a:rPr>
                        <a:t>Personelin Mesleki Gelişimini Değerlendirme Çalışmaları</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16/16</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100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1/4</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25</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P</a:t>
                      </a:r>
                      <a:endParaRPr lang="tr-TR" sz="1400" b="1" dirty="0">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Yr</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V</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530019">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3- </a:t>
                      </a:r>
                      <a:r>
                        <a:rPr lang="tr-TR" sz="1400" b="1" dirty="0">
                          <a:solidFill>
                            <a:schemeClr val="tx1">
                              <a:lumMod val="50000"/>
                            </a:schemeClr>
                          </a:solidFill>
                          <a:latin typeface="Arial"/>
                          <a:ea typeface="Times New Roman"/>
                          <a:cs typeface="Times New Roman"/>
                        </a:rPr>
                        <a:t>10202 - Mesleki Gelişim Etkinlikleri</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2/2</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100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1/3</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33</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Yr</a:t>
                      </a:r>
                      <a:endParaRPr lang="tr-TR" sz="1400" b="1">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Yr</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dirty="0">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dirty="0">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530019">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4- </a:t>
                      </a:r>
                      <a:r>
                        <a:rPr lang="tr-TR" sz="1400" b="1" dirty="0">
                          <a:solidFill>
                            <a:schemeClr val="tx1">
                              <a:lumMod val="50000"/>
                            </a:schemeClr>
                          </a:solidFill>
                          <a:latin typeface="Arial"/>
                          <a:ea typeface="Times New Roman"/>
                          <a:cs typeface="Times New Roman"/>
                        </a:rPr>
                        <a:t>10203 - Öğretmenlerin Okul Yönetimine Katılımı</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2/2</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100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2/2</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100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Yr</a:t>
                      </a:r>
                      <a:endParaRPr lang="tr-TR" sz="1400" b="1">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Yr </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dirty="0">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530019">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5- </a:t>
                      </a:r>
                      <a:r>
                        <a:rPr lang="tr-TR" sz="1400" b="1" dirty="0">
                          <a:solidFill>
                            <a:schemeClr val="tx1">
                              <a:lumMod val="50000"/>
                            </a:schemeClr>
                          </a:solidFill>
                          <a:latin typeface="Arial"/>
                          <a:ea typeface="Times New Roman"/>
                          <a:cs typeface="Times New Roman"/>
                        </a:rPr>
                        <a:t>10204 - Çocukların Okul Yönetimine Katılımı</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14/14</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100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3/5</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60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İ</a:t>
                      </a:r>
                      <a:endParaRPr lang="tr-TR" sz="1400" b="1" dirty="0">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V</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V</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dirty="0">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530019">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6- </a:t>
                      </a:r>
                      <a:r>
                        <a:rPr lang="tr-TR" sz="1400" b="1" dirty="0">
                          <a:solidFill>
                            <a:schemeClr val="tx1">
                              <a:lumMod val="50000"/>
                            </a:schemeClr>
                          </a:solidFill>
                          <a:latin typeface="Arial"/>
                          <a:ea typeface="Times New Roman"/>
                          <a:cs typeface="Times New Roman"/>
                        </a:rPr>
                        <a:t>10205 - Velilerin Okul Yönetimine Katılımı</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8/8</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100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3/3</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100</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err="1">
                          <a:solidFill>
                            <a:schemeClr val="tx1">
                              <a:lumMod val="50000"/>
                            </a:schemeClr>
                          </a:solidFill>
                          <a:latin typeface="Arial Narrow"/>
                          <a:ea typeface="Times New Roman"/>
                          <a:cs typeface="Times New Roman"/>
                        </a:rPr>
                        <a:t>Yr</a:t>
                      </a:r>
                      <a:endParaRPr lang="tr-TR" sz="1400" b="1" dirty="0">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V</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endParaRPr lang="tr-TR" sz="1400" b="1">
                        <a:solidFill>
                          <a:schemeClr val="tx1">
                            <a:lumMod val="50000"/>
                          </a:schemeClr>
                        </a:solidFill>
                        <a:latin typeface="Arial Narrow"/>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İ</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284908">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7- </a:t>
                      </a:r>
                      <a:r>
                        <a:rPr lang="tr-TR" sz="1400" b="1" dirty="0">
                          <a:solidFill>
                            <a:schemeClr val="tx1">
                              <a:lumMod val="50000"/>
                            </a:schemeClr>
                          </a:solidFill>
                          <a:latin typeface="Arial"/>
                          <a:ea typeface="Times New Roman"/>
                          <a:cs typeface="Times New Roman"/>
                        </a:rPr>
                        <a:t>20106 - Ölçme-Değerlendirme</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6/6</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100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0/2</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P</a:t>
                      </a:r>
                      <a:endParaRPr lang="tr-TR" sz="1400" b="1" dirty="0">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dirty="0" err="1">
                          <a:solidFill>
                            <a:schemeClr val="tx1">
                              <a:lumMod val="50000"/>
                            </a:schemeClr>
                          </a:solidFill>
                          <a:latin typeface="Arial Narrow"/>
                          <a:ea typeface="Times New Roman"/>
                          <a:cs typeface="Times New Roman"/>
                        </a:rPr>
                        <a:t>Yr</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V</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P</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1000"/>
                        </a:spcAft>
                      </a:pPr>
                      <a:r>
                        <a:rPr lang="tr-TR" sz="1400" b="1">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r h="284908">
                <a:tc>
                  <a:txBody>
                    <a:bodyPr/>
                    <a:lstStyle/>
                    <a:p>
                      <a:pPr algn="l">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400" b="1" dirty="0">
                          <a:solidFill>
                            <a:schemeClr val="tx1">
                              <a:lumMod val="50000"/>
                            </a:schemeClr>
                          </a:solidFill>
                          <a:latin typeface="Arial Narrow"/>
                          <a:ea typeface="Times New Roman"/>
                          <a:cs typeface="Times New Roman"/>
                        </a:rPr>
                        <a:t>8- </a:t>
                      </a:r>
                      <a:r>
                        <a:rPr lang="tr-TR" sz="1400" b="1" dirty="0">
                          <a:solidFill>
                            <a:schemeClr val="tx1">
                              <a:lumMod val="50000"/>
                            </a:schemeClr>
                          </a:solidFill>
                          <a:latin typeface="Arial"/>
                          <a:ea typeface="Times New Roman"/>
                          <a:cs typeface="Times New Roman"/>
                        </a:rPr>
                        <a:t>30401 - Okul Temizlik Hizmetleri </a:t>
                      </a:r>
                      <a:endParaRPr lang="tr-TR" sz="1400" b="1" dirty="0">
                        <a:solidFill>
                          <a:schemeClr val="tx1">
                            <a:lumMod val="5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19/20</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95</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1/3</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33</a:t>
                      </a:r>
                      <a:endParaRPr lang="tr-TR" sz="1400" b="1">
                        <a:solidFill>
                          <a:schemeClr val="tx1">
                            <a:lumMod val="5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a:solidFill>
                            <a:schemeClr val="tx1">
                              <a:lumMod val="50000"/>
                            </a:schemeClr>
                          </a:solidFill>
                          <a:latin typeface="Arial Narrow"/>
                          <a:ea typeface="Times New Roman"/>
                          <a:cs typeface="Times New Roman"/>
                        </a:rPr>
                        <a:t>P</a:t>
                      </a:r>
                      <a:endParaRPr lang="tr-TR" sz="1400" b="1">
                        <a:solidFill>
                          <a:schemeClr val="tx1">
                            <a:lumMod val="50000"/>
                          </a:schemeClr>
                        </a:solidFill>
                        <a:latin typeface="Century Schoolbook"/>
                        <a:ea typeface="Times New Roman"/>
                        <a:cs typeface="Times New Roman"/>
                      </a:endParaRPr>
                    </a:p>
                  </a:txBody>
                  <a:tcPr marL="63026" marR="63026" marT="0" marB="0" anchor="ctr">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err="1">
                          <a:solidFill>
                            <a:schemeClr val="tx1">
                              <a:lumMod val="50000"/>
                            </a:schemeClr>
                          </a:solidFill>
                          <a:latin typeface="Arial Narrow"/>
                          <a:ea typeface="Times New Roman"/>
                          <a:cs typeface="Times New Roman"/>
                        </a:rPr>
                        <a:t>Yr</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V</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400" b="1" dirty="0">
                          <a:solidFill>
                            <a:schemeClr val="tx1">
                              <a:lumMod val="50000"/>
                            </a:schemeClr>
                          </a:solidFill>
                          <a:latin typeface="Arial Narrow"/>
                          <a:ea typeface="Times New Roman"/>
                          <a:cs typeface="Times New Roman"/>
                        </a:rPr>
                        <a:t>İ</a:t>
                      </a:r>
                      <a:endParaRPr lang="tr-TR" sz="1400" b="1" dirty="0">
                        <a:solidFill>
                          <a:schemeClr val="tx1">
                            <a:lumMod val="50000"/>
                          </a:schemeClr>
                        </a:solidFill>
                        <a:latin typeface="Century Schoolbook"/>
                        <a:ea typeface="Times New Roman"/>
                        <a:cs typeface="Times New Roman"/>
                      </a:endParaRPr>
                    </a:p>
                  </a:txBody>
                  <a:tcPr marL="63026" marR="63026" marT="0" marB="0" anchor="ctr">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tr-TR" sz="1400" b="1" dirty="0">
                          <a:solidFill>
                            <a:schemeClr val="tx1">
                              <a:lumMod val="5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179512" y="1412776"/>
          <a:ext cx="8496945" cy="2601732"/>
        </p:xfrm>
        <a:graphic>
          <a:graphicData uri="http://schemas.openxmlformats.org/drawingml/2006/table">
            <a:tbl>
              <a:tblPr/>
              <a:tblGrid>
                <a:gridCol w="2979503"/>
                <a:gridCol w="551609"/>
                <a:gridCol w="908919"/>
                <a:gridCol w="667745"/>
                <a:gridCol w="783902"/>
                <a:gridCol w="551587"/>
                <a:gridCol w="600971"/>
                <a:gridCol w="541316"/>
                <a:gridCol w="822967"/>
                <a:gridCol w="88426"/>
              </a:tblGrid>
              <a:tr h="792770">
                <a:tc rowSpan="2">
                  <a:txBody>
                    <a:bodyPr/>
                    <a:lstStyle/>
                    <a:p>
                      <a:pPr algn="ctr">
                        <a:lnSpc>
                          <a:spcPct val="115000"/>
                        </a:lnSpc>
                        <a:spcAft>
                          <a:spcPts val="0"/>
                        </a:spcAft>
                      </a:pPr>
                      <a:r>
                        <a:rPr lang="tr-TR" sz="2400" b="1" dirty="0">
                          <a:solidFill>
                            <a:schemeClr val="bg2">
                              <a:lumMod val="10000"/>
                            </a:schemeClr>
                          </a:solidFill>
                          <a:latin typeface="Arial Narrow"/>
                          <a:ea typeface="Times New Roman"/>
                          <a:cs typeface="Times New Roman"/>
                        </a:rPr>
                        <a:t>ALT STANDARTLAR</a:t>
                      </a:r>
                      <a:endParaRPr lang="tr-TR" sz="2400" b="1" dirty="0">
                        <a:solidFill>
                          <a:schemeClr val="bg2">
                            <a:lumMod val="10000"/>
                          </a:schemeClr>
                        </a:solidFill>
                        <a:latin typeface="Century Schoolbook"/>
                        <a:ea typeface="Times New Roman"/>
                        <a:cs typeface="Times New Roman"/>
                      </a:endParaRPr>
                    </a:p>
                  </a:txBody>
                  <a:tcPr marL="63026" marR="6302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Mevcut </a:t>
                      </a:r>
                      <a:r>
                        <a:rPr lang="tr-TR" sz="1800" b="1" dirty="0" smtClean="0">
                          <a:solidFill>
                            <a:schemeClr val="bg2">
                              <a:lumMod val="10000"/>
                            </a:schemeClr>
                          </a:solidFill>
                          <a:latin typeface="Arial Narrow"/>
                          <a:ea typeface="Times New Roman"/>
                          <a:cs typeface="Times New Roman"/>
                        </a:rPr>
                        <a:t>Durum</a:t>
                      </a:r>
                    </a:p>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Göstergeleri</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Performans</a:t>
                      </a:r>
                    </a:p>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Göstergeleri</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5">
                  <a:txBody>
                    <a:bodyPr/>
                    <a:lstStyle/>
                    <a:p>
                      <a:pPr algn="ctr">
                        <a:lnSpc>
                          <a:spcPct val="115000"/>
                        </a:lnSpc>
                        <a:spcAft>
                          <a:spcPts val="0"/>
                        </a:spcAft>
                      </a:pPr>
                      <a:r>
                        <a:rPr lang="tr-TR" sz="1800" b="1" dirty="0" smtClean="0">
                          <a:solidFill>
                            <a:schemeClr val="bg2">
                              <a:lumMod val="10000"/>
                            </a:schemeClr>
                          </a:solidFill>
                          <a:latin typeface="Arial"/>
                          <a:ea typeface="Times New Roman"/>
                          <a:cs typeface="Times New Roman"/>
                        </a:rPr>
                        <a:t>Algılanan </a:t>
                      </a:r>
                    </a:p>
                    <a:p>
                      <a:pPr algn="ctr">
                        <a:lnSpc>
                          <a:spcPct val="115000"/>
                        </a:lnSpc>
                        <a:spcAft>
                          <a:spcPts val="0"/>
                        </a:spcAft>
                      </a:pPr>
                      <a:r>
                        <a:rPr lang="tr-TR" sz="1800" b="1" dirty="0" smtClean="0">
                          <a:solidFill>
                            <a:schemeClr val="bg2">
                              <a:lumMod val="10000"/>
                            </a:schemeClr>
                          </a:solidFill>
                          <a:latin typeface="Arial"/>
                          <a:ea typeface="Times New Roman"/>
                          <a:cs typeface="Times New Roman"/>
                        </a:rPr>
                        <a:t>Yarar </a:t>
                      </a:r>
                      <a:r>
                        <a:rPr lang="tr-TR" sz="1800" b="1" dirty="0">
                          <a:solidFill>
                            <a:schemeClr val="bg2">
                              <a:lumMod val="10000"/>
                            </a:schemeClr>
                          </a:solidFill>
                          <a:latin typeface="Arial"/>
                          <a:ea typeface="Times New Roman"/>
                          <a:cs typeface="Times New Roman"/>
                        </a:rPr>
                        <a:t>Düzeyi</a:t>
                      </a:r>
                      <a:r>
                        <a:rPr lang="tr-TR" sz="1800" b="1" dirty="0">
                          <a:solidFill>
                            <a:schemeClr val="bg2">
                              <a:lumMod val="10000"/>
                            </a:schemeClr>
                          </a:solidFill>
                          <a:latin typeface="Calibri"/>
                          <a:ea typeface="Times New Roman"/>
                          <a:cs typeface="Times New Roman"/>
                        </a:rPr>
                        <a:t> </a:t>
                      </a:r>
                      <a:endParaRPr lang="tr-TR" sz="1800" b="1" dirty="0">
                        <a:solidFill>
                          <a:schemeClr val="bg2">
                            <a:lumMod val="10000"/>
                          </a:schemeClr>
                        </a:solidFill>
                        <a:latin typeface="Century Schoolbook"/>
                        <a:ea typeface="Times New Roman"/>
                        <a:cs typeface="Times New Roman"/>
                      </a:endParaRPr>
                    </a:p>
                  </a:txBody>
                  <a:tcPr marL="63026" marR="63026"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1016192">
                <a:tc vMerge="1">
                  <a:txBody>
                    <a:bodyPr/>
                    <a:lstStyle/>
                    <a:p>
                      <a:endParaRPr lang="tr-TR"/>
                    </a:p>
                  </a:txBody>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Gerçekleşme Oranı</a:t>
                      </a:r>
                      <a:endParaRPr lang="tr-TR" sz="1200" b="1" dirty="0">
                        <a:solidFill>
                          <a:schemeClr val="bg2">
                            <a:lumMod val="1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Gerçekleşme Yüzdesi</a:t>
                      </a:r>
                      <a:endParaRPr lang="tr-TR" sz="1200" b="1" dirty="0">
                        <a:solidFill>
                          <a:schemeClr val="bg2">
                            <a:lumMod val="1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Gerçekleşme Oranı</a:t>
                      </a:r>
                      <a:endParaRPr lang="tr-TR" sz="1200" b="1" dirty="0">
                        <a:solidFill>
                          <a:schemeClr val="bg2">
                            <a:lumMod val="1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Gerçekleşme Yüzdesi</a:t>
                      </a:r>
                      <a:endParaRPr lang="tr-TR" sz="1200" b="1" dirty="0">
                        <a:solidFill>
                          <a:schemeClr val="bg2">
                            <a:lumMod val="10000"/>
                          </a:schemeClr>
                        </a:solidFill>
                        <a:latin typeface="Century Schoolbook"/>
                        <a:ea typeface="Times New Roman"/>
                        <a:cs typeface="Times New Roman"/>
                      </a:endParaRPr>
                    </a:p>
                  </a:txBody>
                  <a:tcPr marL="63026" marR="63026" marT="0" marB="0" vert="vert27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Yönetici</a:t>
                      </a:r>
                      <a:endParaRPr lang="tr-TR" sz="1200" b="1" dirty="0">
                        <a:solidFill>
                          <a:schemeClr val="bg2">
                            <a:lumMod val="10000"/>
                          </a:schemeClr>
                        </a:solidFill>
                        <a:latin typeface="Century Schoolbook"/>
                        <a:ea typeface="Times New Roman"/>
                        <a:cs typeface="Times New Roman"/>
                      </a:endParaRPr>
                    </a:p>
                  </a:txBody>
                  <a:tcPr marL="63026" marR="63026" marT="0" marB="0" vert="vert27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Öğretmen </a:t>
                      </a:r>
                      <a:endParaRPr lang="tr-TR" sz="1200" b="1" dirty="0">
                        <a:solidFill>
                          <a:schemeClr val="bg2">
                            <a:lumMod val="10000"/>
                          </a:schemeClr>
                        </a:solidFill>
                        <a:latin typeface="Century Schoolbook"/>
                        <a:ea typeface="Times New Roman"/>
                        <a:cs typeface="Times New Roman"/>
                      </a:endParaRPr>
                    </a:p>
                  </a:txBody>
                  <a:tcPr marL="63026" marR="63026" marT="0" marB="0" vert="vert27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Çocuk</a:t>
                      </a:r>
                      <a:endParaRPr lang="tr-TR" sz="1200" b="1" dirty="0">
                        <a:solidFill>
                          <a:schemeClr val="bg2">
                            <a:lumMod val="10000"/>
                          </a:schemeClr>
                        </a:solidFill>
                        <a:latin typeface="Century Schoolbook"/>
                        <a:ea typeface="Times New Roman"/>
                        <a:cs typeface="Times New Roman"/>
                      </a:endParaRPr>
                    </a:p>
                  </a:txBody>
                  <a:tcPr marL="63026" marR="63026"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15000"/>
                        </a:lnSpc>
                        <a:spcAft>
                          <a:spcPts val="0"/>
                        </a:spcAft>
                      </a:pPr>
                      <a:r>
                        <a:rPr lang="tr-TR" sz="1200" b="1" dirty="0">
                          <a:solidFill>
                            <a:schemeClr val="bg2">
                              <a:lumMod val="10000"/>
                            </a:schemeClr>
                          </a:solidFill>
                          <a:latin typeface="Arial Narrow"/>
                          <a:ea typeface="Times New Roman"/>
                          <a:cs typeface="Times New Roman"/>
                        </a:rPr>
                        <a:t>Veli</a:t>
                      </a:r>
                      <a:endParaRPr lang="tr-TR" sz="1200" b="1" dirty="0">
                        <a:solidFill>
                          <a:schemeClr val="bg2">
                            <a:lumMod val="10000"/>
                          </a:schemeClr>
                        </a:solidFill>
                        <a:latin typeface="Century Schoolbook"/>
                        <a:ea typeface="Times New Roman"/>
                        <a:cs typeface="Times New Roman"/>
                      </a:endParaRPr>
                    </a:p>
                  </a:txBody>
                  <a:tcPr marL="63026" marR="63026" marT="0" marB="0" vert="vert27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tr-TR" sz="1800" b="1">
                          <a:solidFill>
                            <a:schemeClr val="bg2">
                              <a:lumMod val="1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792770">
                <a:tc>
                  <a:txBody>
                    <a:bodyPr/>
                    <a:lstStyle/>
                    <a:p>
                      <a:pPr algn="just">
                        <a:lnSpc>
                          <a:spcPct val="115000"/>
                        </a:lnSpc>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Lst>
                      </a:pPr>
                      <a:r>
                        <a:rPr lang="tr-TR" sz="1800" b="1" dirty="0" smtClean="0">
                          <a:solidFill>
                            <a:schemeClr val="bg2">
                              <a:lumMod val="10000"/>
                            </a:schemeClr>
                          </a:solidFill>
                          <a:latin typeface="Arial"/>
                          <a:ea typeface="Times New Roman"/>
                          <a:cs typeface="Times New Roman"/>
                        </a:rPr>
                        <a:t>10205</a:t>
                      </a:r>
                      <a:r>
                        <a:rPr lang="tr-TR" sz="1800" b="1" baseline="0" dirty="0" smtClean="0">
                          <a:solidFill>
                            <a:schemeClr val="bg2">
                              <a:lumMod val="10000"/>
                            </a:schemeClr>
                          </a:solidFill>
                          <a:latin typeface="Arial"/>
                          <a:ea typeface="Times New Roman"/>
                          <a:cs typeface="Times New Roman"/>
                        </a:rPr>
                        <a:t> </a:t>
                      </a:r>
                      <a:r>
                        <a:rPr lang="tr-TR" sz="1800" b="1" dirty="0" smtClean="0">
                          <a:solidFill>
                            <a:schemeClr val="bg2">
                              <a:lumMod val="10000"/>
                            </a:schemeClr>
                          </a:solidFill>
                          <a:latin typeface="Arial"/>
                          <a:ea typeface="Times New Roman"/>
                          <a:cs typeface="Times New Roman"/>
                        </a:rPr>
                        <a:t>Velilerin </a:t>
                      </a:r>
                      <a:r>
                        <a:rPr lang="tr-TR" sz="1800" b="1" dirty="0">
                          <a:solidFill>
                            <a:schemeClr val="bg2">
                              <a:lumMod val="10000"/>
                            </a:schemeClr>
                          </a:solidFill>
                          <a:latin typeface="Arial"/>
                          <a:ea typeface="Times New Roman"/>
                          <a:cs typeface="Times New Roman"/>
                        </a:rPr>
                        <a:t>Okul Yönetimine Katılımı</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6/8</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75</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2/3</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Century Schoolbook"/>
                          <a:ea typeface="Times New Roman"/>
                          <a:cs typeface="Times New Roman"/>
                        </a:rPr>
                        <a:t>66,66</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err="1">
                          <a:solidFill>
                            <a:schemeClr val="bg2">
                              <a:lumMod val="10000"/>
                            </a:schemeClr>
                          </a:solidFill>
                          <a:latin typeface="Arial Narrow"/>
                          <a:ea typeface="Times New Roman"/>
                          <a:cs typeface="Times New Roman"/>
                        </a:rPr>
                        <a:t>Yr</a:t>
                      </a:r>
                      <a:endParaRPr lang="tr-TR" sz="1800" b="1" dirty="0">
                        <a:solidFill>
                          <a:schemeClr val="bg2">
                            <a:lumMod val="10000"/>
                          </a:schemeClr>
                        </a:solidFill>
                        <a:latin typeface="Century Schoolbook"/>
                        <a:ea typeface="Times New Roman"/>
                        <a:cs typeface="Times New Roman"/>
                      </a:endParaRPr>
                    </a:p>
                  </a:txBody>
                  <a:tcPr marL="63026" marR="63026"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a:solidFill>
                            <a:schemeClr val="bg2">
                              <a:lumMod val="10000"/>
                            </a:schemeClr>
                          </a:solidFill>
                          <a:latin typeface="Arial Narrow"/>
                          <a:ea typeface="Times New Roman"/>
                          <a:cs typeface="Times New Roman"/>
                        </a:rPr>
                        <a:t>V</a:t>
                      </a:r>
                      <a:endParaRPr lang="tr-TR" sz="1800" b="1" dirty="0">
                        <a:solidFill>
                          <a:schemeClr val="bg2">
                            <a:lumMod val="10000"/>
                          </a:schemeClr>
                        </a:solidFill>
                        <a:latin typeface="Century Schoolbook"/>
                        <a:ea typeface="Times New Roman"/>
                        <a:cs typeface="Times New Roman"/>
                      </a:endParaRPr>
                    </a:p>
                  </a:txBody>
                  <a:tcPr marL="63026" marR="63026"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tr-TR" sz="1800" b="1" dirty="0">
                        <a:solidFill>
                          <a:schemeClr val="bg2">
                            <a:lumMod val="10000"/>
                          </a:schemeClr>
                        </a:solidFill>
                        <a:latin typeface="Arial Narrow"/>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1800" b="1" dirty="0" smtClean="0">
                          <a:solidFill>
                            <a:schemeClr val="bg2">
                              <a:lumMod val="10000"/>
                            </a:schemeClr>
                          </a:solidFill>
                          <a:latin typeface="Arial Narrow"/>
                          <a:ea typeface="Times New Roman"/>
                          <a:cs typeface="Times New Roman"/>
                        </a:rPr>
                        <a:t>İ</a:t>
                      </a:r>
                      <a:endParaRPr lang="tr-TR" sz="1800" b="1" dirty="0">
                        <a:solidFill>
                          <a:schemeClr val="bg2">
                            <a:lumMod val="10000"/>
                          </a:schemeClr>
                        </a:solidFill>
                        <a:latin typeface="Century Schoolbook"/>
                        <a:ea typeface="Times New Roman"/>
                        <a:cs typeface="Times New Roman"/>
                      </a:endParaRPr>
                    </a:p>
                  </a:txBody>
                  <a:tcPr marL="63026" marR="6302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tr-TR" sz="1800" b="1" dirty="0">
                          <a:solidFill>
                            <a:schemeClr val="bg2">
                              <a:lumMod val="10000"/>
                            </a:schemeClr>
                          </a:solidFill>
                          <a:latin typeface="Century Schoolbook"/>
                          <a:ea typeface="Times New Roman"/>
                          <a:cs typeface="Times New Roman"/>
                        </a:rPr>
                        <a:t> </a:t>
                      </a:r>
                    </a:p>
                  </a:txBody>
                  <a:tcPr marL="0" marR="0" marT="0" marB="0" anchor="ctr">
                    <a:lnL w="28575" cap="flat" cmpd="sng" algn="ctr">
                      <a:solidFill>
                        <a:srgbClr val="000000"/>
                      </a:solidFill>
                      <a:prstDash val="solid"/>
                      <a:round/>
                      <a:headEnd type="none" w="med" len="med"/>
                      <a:tailEnd type="none" w="med" len="med"/>
                    </a:lnL>
                    <a:lnR>
                      <a:noFill/>
                    </a:lnR>
                    <a:lnT>
                      <a:noFill/>
                    </a:lnT>
                    <a:lnB>
                      <a:noFill/>
                    </a:lnB>
                  </a:tcPr>
                </a:tc>
              </a:tr>
            </a:tbl>
          </a:graphicData>
        </a:graphic>
      </p:graphicFrame>
      <p:sp>
        <p:nvSpPr>
          <p:cNvPr id="36867" name="13 Dikdörtgen"/>
          <p:cNvSpPr>
            <a:spLocks noChangeArrowheads="1"/>
          </p:cNvSpPr>
          <p:nvPr/>
        </p:nvSpPr>
        <p:spPr bwMode="auto">
          <a:xfrm>
            <a:off x="395288" y="4292600"/>
            <a:ext cx="8208962" cy="2247900"/>
          </a:xfrm>
          <a:prstGeom prst="rect">
            <a:avLst/>
          </a:prstGeom>
          <a:noFill/>
          <a:ln w="9525">
            <a:noFill/>
            <a:miter lim="800000"/>
            <a:headEnd/>
            <a:tailEnd/>
          </a:ln>
        </p:spPr>
        <p:txBody>
          <a:bodyPr>
            <a:spAutoFit/>
          </a:bodyPr>
          <a:lstStyle/>
          <a:p>
            <a:pPr algn="ctr"/>
            <a:r>
              <a:rPr lang="tr-TR" sz="2000" b="1">
                <a:solidFill>
                  <a:srgbClr val="FF0000"/>
                </a:solidFill>
                <a:latin typeface="Comic Sans MS" pitchFamily="66" charset="0"/>
                <a:cs typeface="Times New Roman" pitchFamily="18" charset="0"/>
              </a:rPr>
              <a:t>Yorum</a:t>
            </a:r>
          </a:p>
          <a:p>
            <a:pPr algn="just"/>
            <a:r>
              <a:rPr lang="tr-TR" sz="2000" b="1">
                <a:solidFill>
                  <a:srgbClr val="0D1621"/>
                </a:solidFill>
                <a:latin typeface="Comic Sans MS" pitchFamily="66" charset="0"/>
                <a:cs typeface="Times New Roman" pitchFamily="18" charset="0"/>
              </a:rPr>
              <a:t>Velilerin Okul Yönetimine Katılımı alt standardına ait Mevcut Durum Göstergelerinin 2’si, </a:t>
            </a:r>
          </a:p>
          <a:p>
            <a:pPr algn="just"/>
            <a:r>
              <a:rPr lang="tr-TR" sz="2000" b="1">
                <a:solidFill>
                  <a:srgbClr val="0D1621"/>
                </a:solidFill>
                <a:latin typeface="Comic Sans MS" pitchFamily="66" charset="0"/>
                <a:cs typeface="Times New Roman" pitchFamily="18" charset="0"/>
              </a:rPr>
              <a:t>Performans Göstergelerinin 1 tanesi iyileştirmeye açık alan iken </a:t>
            </a:r>
          </a:p>
          <a:p>
            <a:pPr algn="just"/>
            <a:r>
              <a:rPr lang="tr-TR" sz="2000" b="1">
                <a:solidFill>
                  <a:srgbClr val="0D1621"/>
                </a:solidFill>
                <a:latin typeface="Comic Sans MS" pitchFamily="66" charset="0"/>
                <a:cs typeface="Times New Roman" pitchFamily="18" charset="0"/>
              </a:rPr>
              <a:t>bu alanlara ait  Yönetici algısı ise öğretmen ve veli algılarına göre yarar düzeyinde manidar bir fark ortaya koymaktadır.Bu alt standart için çocuk algısına başvurulmamıştır.</a:t>
            </a:r>
            <a:endParaRPr lang="tr-TR" sz="2000">
              <a:latin typeface="Comic Sans MS" pitchFamily="66" charset="0"/>
            </a:endParaRPr>
          </a:p>
        </p:txBody>
      </p:sp>
      <p:sp>
        <p:nvSpPr>
          <p:cNvPr id="6" name="1 Başlık"/>
          <p:cNvSpPr>
            <a:spLocks noGrp="1"/>
          </p:cNvSpPr>
          <p:nvPr>
            <p:ph type="title"/>
          </p:nvPr>
        </p:nvSpPr>
        <p:spPr>
          <a:xfrm>
            <a:off x="2051050" y="188913"/>
            <a:ext cx="5616575" cy="863600"/>
          </a:xfrm>
        </p:spPr>
        <p:txBody>
          <a:bodyPr rtlCol="0">
            <a:normAutofit fontScale="90000"/>
          </a:bodyPr>
          <a:lstStyle/>
          <a:p>
            <a:pPr algn="ctr" eaLnBrk="1" fontAlgn="auto" hangingPunct="1">
              <a:spcAft>
                <a:spcPts val="0"/>
              </a:spcAft>
              <a:defRPr/>
            </a:pPr>
            <a:r>
              <a:rPr lang="tr-TR" i="1" dirty="0" smtClean="0">
                <a:solidFill>
                  <a:srgbClr val="7030A0"/>
                </a:solidFill>
                <a:ea typeface="+mj-ea"/>
              </a:rPr>
              <a:t>G</a:t>
            </a:r>
            <a:r>
              <a:rPr lang="tr-TR" i="1" dirty="0" smtClean="0">
                <a:ea typeface="+mj-ea"/>
              </a:rPr>
              <a:t>enel Rapor -</a:t>
            </a:r>
            <a:r>
              <a:rPr lang="tr-TR" i="1" dirty="0" smtClean="0">
                <a:solidFill>
                  <a:srgbClr val="FF0000"/>
                </a:solidFill>
                <a:ea typeface="+mj-ea"/>
              </a:rPr>
              <a:t>Okul</a:t>
            </a:r>
            <a:r>
              <a:rPr lang="tr-TR" i="1" dirty="0" smtClean="0">
                <a:ea typeface="+mj-ea"/>
              </a:rPr>
              <a:t> </a:t>
            </a:r>
            <a:r>
              <a:rPr lang="tr-TR" dirty="0" smtClean="0">
                <a:ea typeface="+mj-ea"/>
              </a:rPr>
              <a:t/>
            </a:r>
            <a:br>
              <a:rPr lang="tr-TR" dirty="0" smtClean="0">
                <a:ea typeface="+mj-ea"/>
              </a:rPr>
            </a:br>
            <a:r>
              <a:rPr lang="tr-TR" dirty="0" smtClean="0">
                <a:ea typeface="+mj-ea"/>
              </a:rPr>
              <a:t>(</a:t>
            </a:r>
            <a:r>
              <a:rPr lang="tr-TR" dirty="0" smtClean="0">
                <a:solidFill>
                  <a:srgbClr val="7030A0"/>
                </a:solidFill>
                <a:ea typeface="+mj-ea"/>
              </a:rPr>
              <a:t>G</a:t>
            </a:r>
            <a:r>
              <a:rPr lang="tr-TR" dirty="0" smtClean="0">
                <a:solidFill>
                  <a:srgbClr val="002060"/>
                </a:solidFill>
                <a:ea typeface="+mj-ea"/>
              </a:rPr>
              <a:t>01</a:t>
            </a:r>
            <a:r>
              <a:rPr lang="tr-TR" dirty="0" smtClean="0">
                <a:solidFill>
                  <a:srgbClr val="FF0000"/>
                </a:solidFill>
                <a:ea typeface="+mj-ea"/>
              </a:rPr>
              <a:t>a</a:t>
            </a:r>
            <a:r>
              <a:rPr lang="tr-TR" dirty="0" smtClean="0">
                <a:ea typeface="+mj-ea"/>
              </a:rPr>
              <a:t>)</a:t>
            </a:r>
            <a:endParaRPr lang="tr-TR" dirty="0">
              <a:ea typeface="+mj-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Başlık"/>
          <p:cNvSpPr>
            <a:spLocks noGrp="1"/>
          </p:cNvSpPr>
          <p:nvPr>
            <p:ph type="title"/>
          </p:nvPr>
        </p:nvSpPr>
        <p:spPr>
          <a:xfrm>
            <a:off x="1835696" y="0"/>
            <a:ext cx="5004048" cy="923925"/>
          </a:xfrm>
        </p:spPr>
        <p:txBody>
          <a:bodyPr/>
          <a:lstStyle/>
          <a:p>
            <a:pPr algn="ctr" eaLnBrk="1" hangingPunct="1"/>
            <a:r>
              <a:rPr lang="tr-TR" dirty="0" smtClean="0">
                <a:cs typeface="Trebuchet MS" pitchFamily="34" charset="0"/>
              </a:rPr>
              <a:t>TEŞEKKÜRLER</a:t>
            </a:r>
          </a:p>
        </p:txBody>
      </p:sp>
      <p:pic>
        <p:nvPicPr>
          <p:cNvPr id="37891" name="İçerik Yer Tutucusu 3"/>
          <p:cNvPicPr>
            <a:picLocks noGrp="1" noChangeAspect="1"/>
          </p:cNvPicPr>
          <p:nvPr>
            <p:ph idx="1"/>
          </p:nvPr>
        </p:nvPicPr>
        <p:blipFill>
          <a:blip r:embed="rId3" cstate="print"/>
          <a:srcRect/>
          <a:stretch>
            <a:fillRect/>
          </a:stretch>
        </p:blipFill>
        <p:spPr>
          <a:xfrm>
            <a:off x="971600" y="908720"/>
            <a:ext cx="7343775" cy="575945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p:nvPr>
        </p:nvSpPr>
        <p:spPr>
          <a:xfrm>
            <a:off x="1009650" y="128588"/>
            <a:ext cx="7124700" cy="923925"/>
          </a:xfrm>
        </p:spPr>
        <p:txBody>
          <a:bodyPr/>
          <a:lstStyle/>
          <a:p>
            <a:pPr algn="ctr"/>
            <a:r>
              <a:rPr lang="tr-TR" b="1" i="1" smtClean="0">
                <a:cs typeface="Trebuchet MS" pitchFamily="34" charset="0"/>
              </a:rPr>
              <a:t>Rapor Çeşitleri</a:t>
            </a:r>
          </a:p>
        </p:txBody>
      </p:sp>
      <p:sp>
        <p:nvSpPr>
          <p:cNvPr id="4" name="2 İçerik Yer Tutucusu"/>
          <p:cNvSpPr>
            <a:spLocks noGrp="1"/>
          </p:cNvSpPr>
          <p:nvPr>
            <p:ph idx="1"/>
          </p:nvPr>
        </p:nvSpPr>
        <p:spPr>
          <a:xfrm>
            <a:off x="865188" y="908050"/>
            <a:ext cx="7235825" cy="2233613"/>
          </a:xfrm>
        </p:spPr>
        <p:txBody>
          <a:bodyPr rtlCol="0">
            <a:normAutofit/>
          </a:bodyPr>
          <a:lstStyle/>
          <a:p>
            <a:pPr marL="514350" indent="-514350" eaLnBrk="1" fontAlgn="auto" hangingPunct="1">
              <a:spcAft>
                <a:spcPts val="0"/>
              </a:spcAft>
              <a:buClr>
                <a:srgbClr val="FF0000"/>
              </a:buClr>
              <a:buSzPct val="150000"/>
              <a:buFontTx/>
              <a:buNone/>
              <a:defRPr/>
            </a:pPr>
            <a:r>
              <a:rPr lang="tr-TR" sz="2800" b="1" dirty="0" smtClean="0">
                <a:solidFill>
                  <a:srgbClr val="FF0000"/>
                </a:solidFill>
              </a:rPr>
              <a:t>a.Okul  Düzeyinde Raporlar</a:t>
            </a:r>
          </a:p>
          <a:p>
            <a:pPr marL="514350" indent="-514350" eaLnBrk="1" fontAlgn="auto" hangingPunct="1">
              <a:spcAft>
                <a:spcPts val="0"/>
              </a:spcAft>
              <a:buClr>
                <a:srgbClr val="FF0000"/>
              </a:buClr>
              <a:buSzPct val="150000"/>
              <a:buFontTx/>
              <a:buNone/>
              <a:defRPr/>
            </a:pPr>
            <a:r>
              <a:rPr lang="tr-TR" sz="2800" b="1" dirty="0" smtClean="0">
                <a:solidFill>
                  <a:schemeClr val="accent4">
                    <a:lumMod val="75000"/>
                  </a:schemeClr>
                </a:solidFill>
              </a:rPr>
              <a:t>b.İlçe Düzeyinde Raporlar</a:t>
            </a:r>
          </a:p>
          <a:p>
            <a:pPr marL="514350" indent="-514350" eaLnBrk="1" fontAlgn="auto" hangingPunct="1">
              <a:spcAft>
                <a:spcPts val="0"/>
              </a:spcAft>
              <a:buClr>
                <a:srgbClr val="FF0000"/>
              </a:buClr>
              <a:buSzPct val="150000"/>
              <a:buFontTx/>
              <a:buNone/>
              <a:defRPr/>
            </a:pPr>
            <a:r>
              <a:rPr lang="tr-TR" sz="2800" b="1" dirty="0" smtClean="0">
                <a:solidFill>
                  <a:schemeClr val="accent5">
                    <a:lumMod val="60000"/>
                    <a:lumOff val="40000"/>
                  </a:schemeClr>
                </a:solidFill>
              </a:rPr>
              <a:t>c.İl Düzeyinde Raporlar</a:t>
            </a:r>
          </a:p>
          <a:p>
            <a:pPr marL="514350" indent="-514350" eaLnBrk="1" fontAlgn="auto" hangingPunct="1">
              <a:spcAft>
                <a:spcPts val="0"/>
              </a:spcAft>
              <a:buClr>
                <a:srgbClr val="FF0000"/>
              </a:buClr>
              <a:buSzPct val="150000"/>
              <a:buFontTx/>
              <a:buNone/>
              <a:defRPr/>
            </a:pPr>
            <a:r>
              <a:rPr lang="tr-TR" sz="2800" b="1" dirty="0" smtClean="0">
                <a:solidFill>
                  <a:schemeClr val="tx1">
                    <a:lumMod val="50000"/>
                  </a:schemeClr>
                </a:solidFill>
              </a:rPr>
              <a:t>d.Merkezi Düzey Raporlar</a:t>
            </a:r>
            <a:endParaRPr lang="tr-TR" sz="2800" b="1" dirty="0">
              <a:solidFill>
                <a:schemeClr val="tx1">
                  <a:lumMod val="50000"/>
                </a:schemeClr>
              </a:solidFill>
            </a:endParaRPr>
          </a:p>
        </p:txBody>
      </p:sp>
      <p:sp>
        <p:nvSpPr>
          <p:cNvPr id="5" name="2 İçerik Yer Tutucusu"/>
          <p:cNvSpPr txBox="1">
            <a:spLocks/>
          </p:cNvSpPr>
          <p:nvPr/>
        </p:nvSpPr>
        <p:spPr bwMode="auto">
          <a:xfrm>
            <a:off x="898525" y="3141663"/>
            <a:ext cx="7777163" cy="2016125"/>
          </a:xfrm>
          <a:prstGeom prst="rect">
            <a:avLst/>
          </a:prstGeom>
          <a:noFill/>
          <a:ln w="9525">
            <a:noFill/>
            <a:miter lim="800000"/>
            <a:headEnd/>
            <a:tailEnd/>
          </a:ln>
        </p:spPr>
        <p:txBody>
          <a:bodyPr anchor="ctr"/>
          <a:lstStyle/>
          <a:p>
            <a:pPr marL="342900" indent="-342900" algn="just" defTabSz="457200" fontAlgn="auto">
              <a:spcBef>
                <a:spcPct val="20000"/>
              </a:spcBef>
              <a:spcAft>
                <a:spcPts val="0"/>
              </a:spcAft>
              <a:buClr>
                <a:schemeClr val="tx2"/>
              </a:buClr>
              <a:buFont typeface="Wingdings 2" charset="2"/>
              <a:buNone/>
              <a:defRPr/>
            </a:pPr>
            <a:r>
              <a:rPr lang="tr-TR" sz="2800" b="1" dirty="0" err="1">
                <a:solidFill>
                  <a:schemeClr val="bg2">
                    <a:lumMod val="10000"/>
                  </a:schemeClr>
                </a:solidFill>
                <a:latin typeface="+mn-lt"/>
                <a:cs typeface="+mn-cs"/>
              </a:rPr>
              <a:t>M.Mevcut</a:t>
            </a:r>
            <a:r>
              <a:rPr lang="tr-TR" sz="2800" b="1" dirty="0">
                <a:solidFill>
                  <a:schemeClr val="bg2">
                    <a:lumMod val="10000"/>
                  </a:schemeClr>
                </a:solidFill>
                <a:latin typeface="+mn-lt"/>
                <a:cs typeface="+mn-cs"/>
              </a:rPr>
              <a:t> Durum Göstergeleri Raporu </a:t>
            </a:r>
          </a:p>
          <a:p>
            <a:pPr marL="342900" indent="-342900" algn="just" defTabSz="457200" fontAlgn="auto">
              <a:spcBef>
                <a:spcPct val="20000"/>
              </a:spcBef>
              <a:spcAft>
                <a:spcPts val="0"/>
              </a:spcAft>
              <a:buClr>
                <a:schemeClr val="tx2"/>
              </a:buClr>
              <a:buFont typeface="Wingdings 2" charset="2"/>
              <a:buNone/>
              <a:defRPr/>
            </a:pPr>
            <a:r>
              <a:rPr lang="tr-TR" sz="2800" b="1" dirty="0">
                <a:solidFill>
                  <a:srgbClr val="FFFF00"/>
                </a:solidFill>
                <a:latin typeface="+mn-lt"/>
                <a:cs typeface="+mn-cs"/>
              </a:rPr>
              <a:t>P.Performans Göstergeleri Raporu</a:t>
            </a:r>
          </a:p>
          <a:p>
            <a:pPr marL="342900" indent="-342900" algn="just" defTabSz="457200" fontAlgn="auto">
              <a:spcBef>
                <a:spcPct val="20000"/>
              </a:spcBef>
              <a:spcAft>
                <a:spcPts val="0"/>
              </a:spcAft>
              <a:buClr>
                <a:schemeClr val="tx2"/>
              </a:buClr>
              <a:buFont typeface="Wingdings 2" charset="2"/>
              <a:buNone/>
              <a:defRPr/>
            </a:pPr>
            <a:r>
              <a:rPr lang="tr-TR" sz="2800" b="1" dirty="0">
                <a:solidFill>
                  <a:schemeClr val="tx2">
                    <a:lumMod val="60000"/>
                    <a:lumOff val="40000"/>
                  </a:schemeClr>
                </a:solidFill>
                <a:latin typeface="+mn-lt"/>
                <a:cs typeface="+mn-cs"/>
              </a:rPr>
              <a:t>A.Algılanan Yarar Düzeyleri Raporu</a:t>
            </a:r>
          </a:p>
          <a:p>
            <a:pPr marL="342900" indent="-342900" algn="just" defTabSz="457200" fontAlgn="auto">
              <a:spcBef>
                <a:spcPct val="20000"/>
              </a:spcBef>
              <a:spcAft>
                <a:spcPts val="0"/>
              </a:spcAft>
              <a:buClr>
                <a:schemeClr val="tx2"/>
              </a:buClr>
              <a:buFont typeface="Wingdings 2" charset="2"/>
              <a:buNone/>
              <a:defRPr/>
            </a:pPr>
            <a:r>
              <a:rPr lang="tr-TR" sz="2800" b="1" dirty="0" err="1">
                <a:solidFill>
                  <a:srgbClr val="7030A0"/>
                </a:solidFill>
                <a:latin typeface="+mn-lt"/>
                <a:cs typeface="+mn-cs"/>
              </a:rPr>
              <a:t>G.Genel</a:t>
            </a:r>
            <a:r>
              <a:rPr lang="tr-TR" sz="2800" b="1" dirty="0">
                <a:solidFill>
                  <a:srgbClr val="7030A0"/>
                </a:solidFill>
                <a:latin typeface="+mn-lt"/>
                <a:cs typeface="+mn-cs"/>
              </a:rPr>
              <a:t>  Rapor </a:t>
            </a:r>
          </a:p>
        </p:txBody>
      </p:sp>
      <p:sp>
        <p:nvSpPr>
          <p:cNvPr id="6" name="2 İçerik Yer Tutucusu"/>
          <p:cNvSpPr txBox="1">
            <a:spLocks/>
          </p:cNvSpPr>
          <p:nvPr/>
        </p:nvSpPr>
        <p:spPr bwMode="auto">
          <a:xfrm>
            <a:off x="-252413" y="5229225"/>
            <a:ext cx="5111751" cy="1176338"/>
          </a:xfrm>
          <a:prstGeom prst="rect">
            <a:avLst/>
          </a:prstGeom>
          <a:noFill/>
          <a:ln w="9525">
            <a:noFill/>
            <a:miter lim="800000"/>
            <a:headEnd/>
            <a:tailEnd/>
          </a:ln>
        </p:spPr>
        <p:txBody>
          <a:bodyPr anchor="ctr">
            <a:normAutofit/>
          </a:bodyPr>
          <a:lstStyle/>
          <a:p>
            <a:pPr marL="342900" indent="-342900" algn="ctr" defTabSz="457200" fontAlgn="auto">
              <a:spcBef>
                <a:spcPct val="20000"/>
              </a:spcBef>
              <a:spcAft>
                <a:spcPts val="600"/>
              </a:spcAft>
              <a:buClr>
                <a:schemeClr val="tx2"/>
              </a:buClr>
              <a:buFont typeface="Wingdings 2" charset="2"/>
              <a:buNone/>
              <a:defRPr/>
            </a:pPr>
            <a:r>
              <a:rPr lang="tr-TR" sz="2800" b="1" dirty="0">
                <a:solidFill>
                  <a:schemeClr val="accent6"/>
                </a:solidFill>
                <a:latin typeface="+mn-lt"/>
                <a:cs typeface="+mn-cs"/>
              </a:rPr>
              <a:t>01.Detay Rapor</a:t>
            </a:r>
          </a:p>
          <a:p>
            <a:pPr marL="342900" indent="-342900" algn="ctr" defTabSz="457200" fontAlgn="auto">
              <a:spcBef>
                <a:spcPct val="20000"/>
              </a:spcBef>
              <a:spcAft>
                <a:spcPts val="600"/>
              </a:spcAft>
              <a:buClr>
                <a:schemeClr val="tx2"/>
              </a:buClr>
              <a:buFont typeface="Wingdings 2" charset="2"/>
              <a:buNone/>
              <a:defRPr/>
            </a:pPr>
            <a:r>
              <a:rPr lang="tr-TR" sz="2800" b="1" dirty="0">
                <a:solidFill>
                  <a:srgbClr val="CC6600"/>
                </a:solidFill>
                <a:latin typeface="+mn-lt"/>
                <a:cs typeface="+mn-cs"/>
              </a:rPr>
              <a:t>02.Özet Rapor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a:xfrm>
            <a:off x="1347788" y="1036638"/>
            <a:ext cx="6753225" cy="808037"/>
          </a:xfrm>
        </p:spPr>
        <p:txBody>
          <a:bodyPr/>
          <a:lstStyle/>
          <a:p>
            <a:pPr algn="ctr" eaLnBrk="1" hangingPunct="1"/>
            <a:r>
              <a:rPr lang="tr-TR" b="1" smtClean="0">
                <a:cs typeface="Trebuchet MS" pitchFamily="34" charset="0"/>
              </a:rPr>
              <a:t>Mevcut Durum Göstergeleri</a:t>
            </a:r>
            <a:r>
              <a:rPr lang="tr-TR" smtClean="0">
                <a:cs typeface="Trebuchet MS" pitchFamily="34" charset="0"/>
              </a:rPr>
              <a:t/>
            </a:r>
            <a:br>
              <a:rPr lang="tr-TR" smtClean="0">
                <a:cs typeface="Trebuchet MS" pitchFamily="34" charset="0"/>
              </a:rPr>
            </a:br>
            <a:endParaRPr lang="tr-TR" smtClean="0">
              <a:cs typeface="Trebuchet MS" pitchFamily="34" charset="0"/>
            </a:endParaRPr>
          </a:p>
        </p:txBody>
      </p:sp>
      <p:graphicFrame>
        <p:nvGraphicFramePr>
          <p:cNvPr id="4" name="3 Diyagram"/>
          <p:cNvGraphicFramePr/>
          <p:nvPr/>
        </p:nvGraphicFramePr>
        <p:xfrm>
          <a:off x="1356320" y="188528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a:xfrm>
            <a:off x="0" y="188913"/>
            <a:ext cx="9144000" cy="1123950"/>
          </a:xfrm>
        </p:spPr>
        <p:txBody>
          <a:bodyPr/>
          <a:lstStyle/>
          <a:p>
            <a:pPr algn="ctr" eaLnBrk="1" hangingPunct="1"/>
            <a:r>
              <a:rPr lang="tr-TR" sz="2900" b="1" i="1" smtClean="0">
                <a:latin typeface="Times New Roman" pitchFamily="18" charset="0"/>
                <a:cs typeface="Times New Roman" pitchFamily="18" charset="0"/>
              </a:rPr>
              <a:t>Varlık Bildiren </a:t>
            </a:r>
            <a:r>
              <a:rPr lang="tr-TR" sz="2900" b="1" i="1" smtClean="0">
                <a:solidFill>
                  <a:srgbClr val="01162C"/>
                </a:solidFill>
                <a:latin typeface="Times New Roman" pitchFamily="18" charset="0"/>
                <a:cs typeface="Times New Roman" pitchFamily="18" charset="0"/>
              </a:rPr>
              <a:t>M</a:t>
            </a:r>
            <a:r>
              <a:rPr lang="tr-TR" sz="2900" b="1" i="1" smtClean="0">
                <a:latin typeface="Times New Roman" pitchFamily="18" charset="0"/>
                <a:cs typeface="Times New Roman" pitchFamily="18" charset="0"/>
              </a:rPr>
              <a:t>evcut Durum Göstergeleri Raporu </a:t>
            </a:r>
            <a:r>
              <a:rPr lang="tr-TR" sz="2900" b="1" i="1" smtClean="0">
                <a:solidFill>
                  <a:srgbClr val="7DA7D1"/>
                </a:solidFill>
                <a:latin typeface="Times New Roman" pitchFamily="18" charset="0"/>
                <a:cs typeface="Times New Roman" pitchFamily="18" charset="0"/>
              </a:rPr>
              <a:t>(Detay)</a:t>
            </a:r>
            <a:r>
              <a:rPr lang="tr-TR" sz="2900" b="1" i="1" smtClean="0">
                <a:latin typeface="Times New Roman" pitchFamily="18" charset="0"/>
                <a:cs typeface="Times New Roman" pitchFamily="18" charset="0"/>
              </a:rPr>
              <a:t>- Okul  </a:t>
            </a:r>
            <a:r>
              <a:rPr lang="tr-TR" sz="4400" b="1" i="1" smtClean="0">
                <a:solidFill>
                  <a:srgbClr val="FF0000"/>
                </a:solidFill>
                <a:latin typeface="Times New Roman" pitchFamily="18" charset="0"/>
                <a:cs typeface="Times New Roman" pitchFamily="18" charset="0"/>
              </a:rPr>
              <a:t>(</a:t>
            </a:r>
            <a:r>
              <a:rPr lang="tr-TR" sz="4400" b="1" i="1" smtClean="0">
                <a:solidFill>
                  <a:srgbClr val="01162C"/>
                </a:solidFill>
                <a:latin typeface="Times New Roman" pitchFamily="18" charset="0"/>
                <a:cs typeface="Times New Roman" pitchFamily="18" charset="0"/>
              </a:rPr>
              <a:t>M</a:t>
            </a:r>
            <a:r>
              <a:rPr lang="tr-TR" sz="4400" b="1" i="1" smtClean="0">
                <a:solidFill>
                  <a:srgbClr val="7DA7D1"/>
                </a:solidFill>
                <a:latin typeface="Times New Roman" pitchFamily="18" charset="0"/>
                <a:cs typeface="Times New Roman" pitchFamily="18" charset="0"/>
              </a:rPr>
              <a:t>01</a:t>
            </a:r>
            <a:r>
              <a:rPr lang="tr-TR" sz="4400" b="1" i="1" smtClean="0">
                <a:solidFill>
                  <a:srgbClr val="FF0000"/>
                </a:solidFill>
                <a:latin typeface="Times New Roman" pitchFamily="18" charset="0"/>
                <a:cs typeface="Times New Roman" pitchFamily="18" charset="0"/>
              </a:rPr>
              <a:t>a)</a:t>
            </a:r>
            <a:r>
              <a:rPr lang="tr-TR" sz="4300" smtClean="0">
                <a:latin typeface="Arial" charset="0"/>
                <a:cs typeface="Arial" charset="0"/>
              </a:rPr>
              <a:t/>
            </a:r>
            <a:br>
              <a:rPr lang="tr-TR" sz="4300" smtClean="0">
                <a:latin typeface="Arial" charset="0"/>
                <a:cs typeface="Arial" charset="0"/>
              </a:rPr>
            </a:br>
            <a:endParaRPr lang="tr-TR" sz="2900" smtClean="0">
              <a:cs typeface="Trebuchet MS" pitchFamily="34" charset="0"/>
            </a:endParaRPr>
          </a:p>
        </p:txBody>
      </p:sp>
      <p:graphicFrame>
        <p:nvGraphicFramePr>
          <p:cNvPr id="5" name="4 Tablo"/>
          <p:cNvGraphicFramePr>
            <a:graphicFrameLocks noGrp="1"/>
          </p:cNvGraphicFramePr>
          <p:nvPr/>
        </p:nvGraphicFramePr>
        <p:xfrm>
          <a:off x="0" y="1125538"/>
          <a:ext cx="9144000" cy="4721223"/>
        </p:xfrm>
        <a:graphic>
          <a:graphicData uri="http://schemas.openxmlformats.org/drawingml/2006/table">
            <a:tbl>
              <a:tblPr/>
              <a:tblGrid>
                <a:gridCol w="8258175"/>
                <a:gridCol w="885825"/>
              </a:tblGrid>
              <a:tr h="501663">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2000" b="1" i="0" u="none" strike="noStrike" cap="none" normalizeH="0" baseline="0" smtClean="0">
                          <a:ln>
                            <a:noFill/>
                          </a:ln>
                          <a:solidFill>
                            <a:srgbClr val="000000"/>
                          </a:solidFill>
                          <a:effectLst/>
                          <a:latin typeface="Comic Sans MS" pitchFamily="66" charset="0"/>
                        </a:rPr>
                        <a:t>10101 – Okul Gelişimi</a:t>
                      </a:r>
                      <a:endParaRPr kumimoji="0" lang="tr-TR" sz="20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Cevap</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312746">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10101102 – Okulda TYK çalışması yapılmaktadır.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245370">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10101103 -  Bu dönem TYK izleme ve değerlendirme çizelgesi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303221">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10101101 – Bu dönem için güncellenmiş brifing dosyası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501663">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10101110 – Stratejik planda belirtilen süreye göre okul gelişim raporu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312746">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10101111 – OGYE’ye yerel yönetim, STK, meslek odası katılımı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312746">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10101107 – OGYE’ye göre öğrenci katılımı vardır. </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501663">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10101104 – Yazılı durum analiz / öz-değerlendirme (paydaş, SWOT, PEST Analizleri) sonuçları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257182">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10101105 – Okulun stratejik planı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490741">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10101106 - Okul Gelisim Yönetim Ekibi (OGYE)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490741">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10101108 - OGYE ye veli katılımı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Evet</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r h="490741">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latin typeface="Comic Sans MS" pitchFamily="66" charset="0"/>
                        </a:rPr>
                        <a:t>10101109 - Okulun fon saglamak amacıyla kurum bazında sundugu proje vardır.</a:t>
                      </a:r>
                      <a:endParaRPr kumimoji="0" lang="tr-TR" sz="14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anchor="ctr"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tr-TR" sz="1400" b="1" i="0" u="none" strike="noStrike" cap="none" normalizeH="0" baseline="0" dirty="0" smtClean="0">
                          <a:ln>
                            <a:noFill/>
                          </a:ln>
                          <a:solidFill>
                            <a:srgbClr val="000000"/>
                          </a:solidFill>
                          <a:effectLst/>
                          <a:latin typeface="Comic Sans MS" pitchFamily="66" charset="0"/>
                        </a:rPr>
                        <a:t>Evet</a:t>
                      </a:r>
                      <a:endParaRPr kumimoji="0" lang="tr-TR" sz="1400" b="1" i="0" u="none" strike="noStrike" cap="none" normalizeH="0" baseline="0" dirty="0" smtClean="0">
                        <a:ln>
                          <a:noFill/>
                        </a:ln>
                        <a:solidFill>
                          <a:srgbClr val="000000"/>
                        </a:solidFill>
                        <a:effectLst/>
                        <a:latin typeface="Century Schoolbook" pitchFamily="18"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tr-TR" sz="1400" b="1" i="0" u="none" strike="noStrike" cap="none" normalizeH="0" baseline="0" dirty="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3E505C"/>
                      </a:solidFill>
                      <a:prstDash val="solid"/>
                      <a:round/>
                      <a:headEnd type="none" w="med" len="med"/>
                      <a:tailEnd type="none" w="med" len="med"/>
                    </a:lnL>
                    <a:lnR w="12700" cap="flat" cmpd="sng" algn="ctr">
                      <a:solidFill>
                        <a:srgbClr val="3E505C"/>
                      </a:solidFill>
                      <a:prstDash val="solid"/>
                      <a:round/>
                      <a:headEnd type="none" w="med" len="med"/>
                      <a:tailEnd type="none" w="med" len="med"/>
                    </a:lnR>
                    <a:lnT w="12700" cap="flat" cmpd="sng" algn="ctr">
                      <a:solidFill>
                        <a:srgbClr val="3E505C"/>
                      </a:solidFill>
                      <a:prstDash val="solid"/>
                      <a:round/>
                      <a:headEnd type="none" w="med" len="med"/>
                      <a:tailEnd type="none" w="med" len="med"/>
                    </a:lnT>
                    <a:lnB w="12700" cap="flat" cmpd="sng" algn="ctr">
                      <a:solidFill>
                        <a:srgbClr val="3E505C"/>
                      </a:solidFill>
                      <a:prstDash val="solid"/>
                      <a:round/>
                      <a:headEnd type="none" w="med" len="med"/>
                      <a:tailEnd type="none" w="med" len="med"/>
                    </a:lnB>
                    <a:lnTlToBr>
                      <a:noFill/>
                    </a:lnTlToBr>
                    <a:lnBlToTr>
                      <a:noFill/>
                    </a:lnBlToTr>
                    <a:solidFill>
                      <a:srgbClr val="E8E9EA"/>
                    </a:solidFill>
                  </a:tcPr>
                </a:tc>
              </a:tr>
            </a:tbl>
          </a:graphicData>
        </a:graphic>
      </p:graphicFrame>
      <p:sp>
        <p:nvSpPr>
          <p:cNvPr id="6" name="5 Dikdörtgen"/>
          <p:cNvSpPr/>
          <p:nvPr/>
        </p:nvSpPr>
        <p:spPr>
          <a:xfrm>
            <a:off x="2987824" y="5934670"/>
            <a:ext cx="3816424" cy="830997"/>
          </a:xfrm>
          <a:prstGeom prst="rect">
            <a:avLst/>
          </a:prstGeom>
          <a:solidFill>
            <a:schemeClr val="bg1"/>
          </a:solidFill>
        </p:spPr>
        <p:txBody>
          <a:bodyPr>
            <a:spAutoFit/>
          </a:bodyPr>
          <a:lstStyle/>
          <a:p>
            <a:pPr algn="ctr" fontAlgn="auto">
              <a:spcBef>
                <a:spcPts val="0"/>
              </a:spcBef>
              <a:spcAft>
                <a:spcPts val="0"/>
              </a:spcAft>
              <a:defRPr/>
            </a:pPr>
            <a:r>
              <a:rPr lang="tr-TR" sz="4800" b="1" dirty="0">
                <a:ln w="900" cmpd="sng">
                  <a:solidFill>
                    <a:schemeClr val="accent1">
                      <a:satMod val="190000"/>
                      <a:alpha val="55000"/>
                    </a:schemeClr>
                  </a:solidFill>
                  <a:prstDash val="solid"/>
                </a:ln>
                <a:solidFill>
                  <a:srgbClr val="00B0F0"/>
                </a:solidFill>
                <a:effectLst>
                  <a:innerShdw blurRad="101600" dist="76200" dir="5400000">
                    <a:schemeClr val="accent1">
                      <a:satMod val="190000"/>
                      <a:tint val="100000"/>
                      <a:alpha val="74000"/>
                    </a:schemeClr>
                  </a:innerShdw>
                </a:effectLst>
                <a:latin typeface="+mn-lt"/>
                <a:cs typeface="+mn-cs"/>
              </a:rPr>
              <a:t>11/11</a:t>
            </a:r>
            <a:r>
              <a:rPr lang="tr-TR" sz="4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cs typeface="+mn-cs"/>
              </a:rPr>
              <a:t> </a:t>
            </a:r>
            <a:r>
              <a:rPr lang="tr-TR" sz="4800" b="1" dirty="0">
                <a:ln w="900" cmpd="sng">
                  <a:solidFill>
                    <a:schemeClr val="accent1">
                      <a:satMod val="190000"/>
                      <a:alpha val="55000"/>
                    </a:schemeClr>
                  </a:solidFill>
                  <a:prstDash val="solid"/>
                </a:ln>
                <a:solidFill>
                  <a:srgbClr val="00B0F0"/>
                </a:solidFill>
                <a:effectLst>
                  <a:innerShdw blurRad="101600" dist="76200" dir="5400000">
                    <a:schemeClr val="accent1">
                      <a:satMod val="190000"/>
                      <a:tint val="100000"/>
                      <a:alpha val="74000"/>
                    </a:schemeClr>
                  </a:innerShdw>
                </a:effectLst>
                <a:latin typeface="+mn-lt"/>
                <a:cs typeface="+mn-cs"/>
              </a:rPr>
              <a:t>Evet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a:xfrm>
            <a:off x="0" y="188913"/>
            <a:ext cx="9144000" cy="1123950"/>
          </a:xfrm>
        </p:spPr>
        <p:txBody>
          <a:bodyPr/>
          <a:lstStyle/>
          <a:p>
            <a:pPr algn="ctr" eaLnBrk="1" hangingPunct="1"/>
            <a:r>
              <a:rPr lang="tr-TR" sz="2900" b="1" i="1" smtClean="0">
                <a:latin typeface="Times New Roman" pitchFamily="18" charset="0"/>
                <a:cs typeface="Times New Roman" pitchFamily="18" charset="0"/>
              </a:rPr>
              <a:t>Varlık Bildiren </a:t>
            </a:r>
            <a:r>
              <a:rPr lang="tr-TR" sz="2900" b="1" i="1" smtClean="0">
                <a:solidFill>
                  <a:srgbClr val="01162C"/>
                </a:solidFill>
                <a:latin typeface="Times New Roman" pitchFamily="18" charset="0"/>
                <a:cs typeface="Times New Roman" pitchFamily="18" charset="0"/>
              </a:rPr>
              <a:t>M</a:t>
            </a:r>
            <a:r>
              <a:rPr lang="tr-TR" sz="2900" b="1" i="1" smtClean="0">
                <a:latin typeface="Times New Roman" pitchFamily="18" charset="0"/>
                <a:cs typeface="Times New Roman" pitchFamily="18" charset="0"/>
              </a:rPr>
              <a:t>evcut Durum Göstergeleri Raporu </a:t>
            </a:r>
            <a:r>
              <a:rPr lang="tr-TR" sz="2900" b="1" i="1" smtClean="0">
                <a:solidFill>
                  <a:srgbClr val="7DA7D1"/>
                </a:solidFill>
                <a:latin typeface="Times New Roman" pitchFamily="18" charset="0"/>
                <a:cs typeface="Times New Roman" pitchFamily="18" charset="0"/>
              </a:rPr>
              <a:t>(Detay)</a:t>
            </a:r>
            <a:r>
              <a:rPr lang="tr-TR" sz="2900" b="1" i="1" smtClean="0">
                <a:latin typeface="Times New Roman" pitchFamily="18" charset="0"/>
                <a:cs typeface="Times New Roman" pitchFamily="18" charset="0"/>
              </a:rPr>
              <a:t>- Okul  </a:t>
            </a:r>
            <a:r>
              <a:rPr lang="tr-TR" sz="4400" b="1" i="1" smtClean="0">
                <a:solidFill>
                  <a:srgbClr val="FF0000"/>
                </a:solidFill>
                <a:latin typeface="Times New Roman" pitchFamily="18" charset="0"/>
                <a:cs typeface="Times New Roman" pitchFamily="18" charset="0"/>
              </a:rPr>
              <a:t>(</a:t>
            </a:r>
            <a:r>
              <a:rPr lang="tr-TR" sz="4400" b="1" i="1" smtClean="0">
                <a:solidFill>
                  <a:srgbClr val="01162C"/>
                </a:solidFill>
                <a:latin typeface="Times New Roman" pitchFamily="18" charset="0"/>
                <a:cs typeface="Times New Roman" pitchFamily="18" charset="0"/>
              </a:rPr>
              <a:t>M</a:t>
            </a:r>
            <a:r>
              <a:rPr lang="tr-TR" sz="4400" b="1" i="1" smtClean="0">
                <a:solidFill>
                  <a:srgbClr val="7DA7D1"/>
                </a:solidFill>
                <a:latin typeface="Times New Roman" pitchFamily="18" charset="0"/>
                <a:cs typeface="Times New Roman" pitchFamily="18" charset="0"/>
              </a:rPr>
              <a:t>01</a:t>
            </a:r>
            <a:r>
              <a:rPr lang="tr-TR" sz="4400" b="1" i="1" smtClean="0">
                <a:solidFill>
                  <a:srgbClr val="FF0000"/>
                </a:solidFill>
                <a:latin typeface="Times New Roman" pitchFamily="18" charset="0"/>
                <a:cs typeface="Times New Roman" pitchFamily="18" charset="0"/>
              </a:rPr>
              <a:t>a)</a:t>
            </a:r>
            <a:r>
              <a:rPr lang="tr-TR" sz="4300" smtClean="0">
                <a:latin typeface="Arial" charset="0"/>
                <a:cs typeface="Arial" charset="0"/>
              </a:rPr>
              <a:t/>
            </a:r>
            <a:br>
              <a:rPr lang="tr-TR" sz="4300" smtClean="0">
                <a:latin typeface="Arial" charset="0"/>
                <a:cs typeface="Arial" charset="0"/>
              </a:rPr>
            </a:br>
            <a:endParaRPr lang="tr-TR" sz="2900" smtClean="0">
              <a:cs typeface="Trebuchet MS" pitchFamily="34" charset="0"/>
            </a:endParaRPr>
          </a:p>
        </p:txBody>
      </p:sp>
      <p:graphicFrame>
        <p:nvGraphicFramePr>
          <p:cNvPr id="5" name="4 Tablo"/>
          <p:cNvGraphicFramePr>
            <a:graphicFrameLocks noGrp="1"/>
          </p:cNvGraphicFramePr>
          <p:nvPr/>
        </p:nvGraphicFramePr>
        <p:xfrm>
          <a:off x="144463" y="1125538"/>
          <a:ext cx="8891587" cy="3997325"/>
        </p:xfrm>
        <a:graphic>
          <a:graphicData uri="http://schemas.openxmlformats.org/drawingml/2006/table">
            <a:tbl>
              <a:tblPr/>
              <a:tblGrid>
                <a:gridCol w="7883525"/>
                <a:gridCol w="1008062"/>
              </a:tblGrid>
              <a:tr h="361950">
                <a:tc>
                  <a:txBody>
                    <a:bodyPr/>
                    <a:lstStyle/>
                    <a:p>
                      <a:pPr marL="0" marR="0" lvl="0" indent="0" algn="ctr"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Lst>
                      </a:pPr>
                      <a:r>
                        <a:rPr kumimoji="0" lang="tr-TR" sz="1800" b="1" i="0" u="none" strike="noStrike" cap="none" normalizeH="0" baseline="0" smtClean="0">
                          <a:ln>
                            <a:noFill/>
                          </a:ln>
                          <a:solidFill>
                            <a:schemeClr val="tx1"/>
                          </a:solidFill>
                          <a:effectLst/>
                          <a:latin typeface="Comic Sans MS" pitchFamily="66" charset="0"/>
                          <a:cs typeface="Arial" charset="0"/>
                        </a:rPr>
                        <a:t>30102 – Okul Yakın Çevresinin Güvenliği</a:t>
                      </a:r>
                      <a:endParaRPr kumimoji="0" lang="tr-TR" sz="1800" b="1" i="0" u="none" strike="noStrike" cap="none" normalizeH="0" baseline="0" smtClean="0">
                        <a:ln>
                          <a:noFill/>
                        </a:ln>
                        <a:solidFill>
                          <a:schemeClr val="tx1"/>
                        </a:solidFill>
                        <a:effectLst/>
                        <a:latin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omic Sans MS" pitchFamily="66" charset="0"/>
                          <a:cs typeface="Arial" charset="0"/>
                        </a:rPr>
                        <a:t>Cevap</a:t>
                      </a:r>
                      <a:endParaRPr kumimoji="0" lang="tr-TR" sz="18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352425">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chemeClr val="tx1"/>
                          </a:solidFill>
                          <a:effectLst/>
                          <a:latin typeface="Comic Sans MS" pitchFamily="66" charset="0"/>
                          <a:cs typeface="Arial" charset="0"/>
                        </a:rPr>
                        <a:t>30102101-Okul yakın çevresinin risk analizi vardır.</a:t>
                      </a:r>
                      <a:endParaRPr kumimoji="0" lang="tr-TR" sz="1800" b="1" i="0" u="none" strike="noStrike" cap="none" normalizeH="0" baseline="0" smtClean="0">
                        <a:ln>
                          <a:noFill/>
                        </a:ln>
                        <a:solidFill>
                          <a:schemeClr val="tx1"/>
                        </a:solidFill>
                        <a:effectLst/>
                        <a:latin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2400" b="1" i="0" u="none" strike="noStrike" cap="none" normalizeH="0" baseline="0" smtClean="0">
                          <a:ln>
                            <a:noFill/>
                          </a:ln>
                          <a:solidFill>
                            <a:srgbClr val="FF0000"/>
                          </a:solidFill>
                          <a:effectLst/>
                          <a:latin typeface="Comic Sans MS" pitchFamily="66" charset="0"/>
                          <a:cs typeface="Arial" charset="0"/>
                        </a:rPr>
                        <a:t>Hayır</a:t>
                      </a:r>
                      <a:endParaRPr kumimoji="0" lang="tr-TR" sz="2400" b="1" i="0" u="none" strike="noStrike" cap="none" normalizeH="0" baseline="0" smtClean="0">
                        <a:ln>
                          <a:noFill/>
                        </a:ln>
                        <a:solidFill>
                          <a:srgbClr val="FF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793750">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chemeClr val="tx1"/>
                          </a:solidFill>
                          <a:effectLst/>
                          <a:latin typeface="Comic Sans MS" pitchFamily="66" charset="0"/>
                          <a:cs typeface="Arial" charset="0"/>
                        </a:rPr>
                        <a:t>30102102-</a:t>
                      </a:r>
                      <a:r>
                        <a:rPr kumimoji="0" lang="tr-TR" sz="1800" b="1" i="0" u="none" strike="noStrike" cap="none" normalizeH="0" baseline="0" smtClean="0">
                          <a:ln>
                            <a:noFill/>
                          </a:ln>
                          <a:solidFill>
                            <a:srgbClr val="000000"/>
                          </a:solidFill>
                          <a:effectLst/>
                          <a:latin typeface="Comic Sans MS" pitchFamily="66" charset="0"/>
                          <a:cs typeface="Times New Roman" pitchFamily="18" charset="0"/>
                        </a:rPr>
                        <a:t>Okul yakın çevresinde belirlenmiş risklerin ortadan kaldırılmasına yönelik girişimlere ilişkin kayıtlar (yazışmalar dahil) vardır.</a:t>
                      </a:r>
                      <a:endParaRPr kumimoji="0" lang="tr-TR" sz="1800" b="1" i="0" u="none" strike="noStrike" cap="none" normalizeH="0" baseline="0" smtClean="0">
                        <a:ln>
                          <a:noFill/>
                        </a:ln>
                        <a:solidFill>
                          <a:schemeClr val="tx1"/>
                        </a:solidFill>
                        <a:effectLst/>
                        <a:latin typeface="Comic Sans MS" pitchFamily="66" charset="0"/>
                        <a:ea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omic Sans MS" pitchFamily="66" charset="0"/>
                          <a:cs typeface="Arial" charset="0"/>
                        </a:rPr>
                        <a:t>Evet</a:t>
                      </a:r>
                      <a:endParaRPr kumimoji="0" lang="tr-TR" sz="18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1006475">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chemeClr val="tx1"/>
                          </a:solidFill>
                          <a:effectLst/>
                          <a:latin typeface="Comic Sans MS" pitchFamily="66" charset="0"/>
                          <a:cs typeface="Arial" charset="0"/>
                        </a:rPr>
                        <a:t>30102103-</a:t>
                      </a:r>
                      <a:r>
                        <a:rPr kumimoji="0" lang="tr-TR" sz="1800" b="1" i="0" u="none" strike="noStrike" cap="none" normalizeH="0" baseline="0" smtClean="0">
                          <a:ln>
                            <a:noFill/>
                          </a:ln>
                          <a:solidFill>
                            <a:srgbClr val="000000"/>
                          </a:solidFill>
                          <a:effectLst/>
                          <a:latin typeface="Comic Sans MS" pitchFamily="66" charset="0"/>
                          <a:cs typeface="Times New Roman" pitchFamily="18" charset="0"/>
                        </a:rPr>
                        <a:t>Okulun yakın çevresindeki risk faktörleri ve bunlardan korunma yollarına ilişkin personel, çocuklar ve velilere yönelik bilgilendirme faaliyetleri vardır.</a:t>
                      </a:r>
                      <a:endParaRPr kumimoji="0" lang="tr-TR" sz="1800" b="1" i="0" u="none" strike="noStrike" cap="none" normalizeH="0" baseline="0" smtClean="0">
                        <a:ln>
                          <a:noFill/>
                        </a:ln>
                        <a:solidFill>
                          <a:schemeClr val="tx1"/>
                        </a:solidFill>
                        <a:effectLst/>
                        <a:latin typeface="Comic Sans MS" pitchFamily="66" charset="0"/>
                        <a:ea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omic Sans MS" pitchFamily="66" charset="0"/>
                          <a:cs typeface="Arial" charset="0"/>
                        </a:rPr>
                        <a:t>Evet</a:t>
                      </a:r>
                      <a:endParaRPr kumimoji="0" lang="tr-TR" sz="18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512763">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chemeClr val="tx1"/>
                          </a:solidFill>
                          <a:effectLst/>
                          <a:latin typeface="Comic Sans MS" pitchFamily="66" charset="0"/>
                          <a:cs typeface="Arial" charset="0"/>
                        </a:rPr>
                        <a:t>30102104-</a:t>
                      </a:r>
                      <a:r>
                        <a:rPr kumimoji="0" lang="tr-TR" sz="1800" b="1" i="0" u="none" strike="noStrike" cap="none" normalizeH="0" baseline="0" smtClean="0">
                          <a:ln>
                            <a:noFill/>
                          </a:ln>
                          <a:solidFill>
                            <a:srgbClr val="000000"/>
                          </a:solidFill>
                          <a:effectLst/>
                          <a:latin typeface="Comic Sans MS" pitchFamily="66" charset="0"/>
                          <a:cs typeface="Times New Roman" pitchFamily="18" charset="0"/>
                        </a:rPr>
                        <a:t>Okul ulaşım yollarında trafik önlemleri alınmasına yönelik girişim/yazışmalar-kayıtlar vardır.</a:t>
                      </a:r>
                      <a:endParaRPr kumimoji="0" lang="tr-TR" sz="1800" b="1" i="0" u="none" strike="noStrike" cap="none" normalizeH="0" baseline="0" smtClean="0">
                        <a:ln>
                          <a:noFill/>
                        </a:ln>
                        <a:solidFill>
                          <a:schemeClr val="tx1"/>
                        </a:solidFill>
                        <a:effectLst/>
                        <a:latin typeface="Comic Sans MS" pitchFamily="66"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chemeClr val="tx1"/>
                          </a:solidFill>
                          <a:effectLst/>
                          <a:latin typeface="Comic Sans MS" pitchFamily="66" charset="0"/>
                          <a:cs typeface="Arial" charset="0"/>
                        </a:rPr>
                        <a:t>Evet</a:t>
                      </a:r>
                      <a:endParaRPr kumimoji="0" lang="tr-TR" sz="1800" b="1" i="0" u="none" strike="noStrike" cap="none" normalizeH="0" baseline="0" smtClean="0">
                        <a:ln>
                          <a:noFill/>
                        </a:ln>
                        <a:solidFill>
                          <a:srgbClr val="00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265113">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rgbClr val="FF0000"/>
                          </a:solidFill>
                          <a:effectLst/>
                          <a:latin typeface="Comic Sans MS" pitchFamily="66" charset="0"/>
                          <a:cs typeface="Arial" charset="0"/>
                        </a:rPr>
                        <a:t>30102105-Okulun 100m yakınında bar, eğlence merkezi yoktur (-S)*</a:t>
                      </a:r>
                      <a:endParaRPr kumimoji="0" lang="tr-TR" sz="1800" b="1" i="0" u="none" strike="noStrike" cap="none" normalizeH="0" baseline="0" smtClean="0">
                        <a:ln>
                          <a:noFill/>
                        </a:ln>
                        <a:solidFill>
                          <a:srgbClr val="FF0000"/>
                        </a:solidFill>
                        <a:effectLst/>
                        <a:latin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Comic Sans MS" pitchFamily="66" charset="0"/>
                          <a:cs typeface="Arial" charset="0"/>
                        </a:rPr>
                        <a:t>Evet</a:t>
                      </a:r>
                      <a:endParaRPr kumimoji="0" lang="tr-TR" sz="1800" b="1" i="0" u="none" strike="noStrike" cap="none" normalizeH="0" baseline="0" smtClean="0">
                        <a:ln>
                          <a:noFill/>
                        </a:ln>
                        <a:solidFill>
                          <a:srgbClr val="FF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r h="265113">
                <a:tc>
                  <a:txBody>
                    <a:bodyPr/>
                    <a:lstStyle/>
                    <a:p>
                      <a:pPr marL="0" marR="0" lvl="0" indent="0" algn="l" defTabSz="457200" rtl="0" eaLnBrk="1" fontAlgn="base" latinLnBrk="0" hangingPunct="1">
                        <a:lnSpc>
                          <a:spcPct val="115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Lst>
                      </a:pPr>
                      <a:r>
                        <a:rPr kumimoji="0" lang="tr-TR" sz="1800" b="1" i="0" u="none" strike="noStrike" cap="none" normalizeH="0" baseline="0" smtClean="0">
                          <a:ln>
                            <a:noFill/>
                          </a:ln>
                          <a:solidFill>
                            <a:srgbClr val="FF0000"/>
                          </a:solidFill>
                          <a:effectLst/>
                          <a:latin typeface="Comic Sans MS" pitchFamily="66" charset="0"/>
                          <a:cs typeface="Arial" charset="0"/>
                        </a:rPr>
                        <a:t>30102106-Okulun 200m yakınında baz istasyonu yoktur (-S)*</a:t>
                      </a:r>
                      <a:endParaRPr kumimoji="0" lang="tr-TR" sz="1800" b="1" i="0" u="none" strike="noStrike" cap="none" normalizeH="0" baseline="0" smtClean="0">
                        <a:ln>
                          <a:noFill/>
                        </a:ln>
                        <a:solidFill>
                          <a:schemeClr val="tx1"/>
                        </a:solidFill>
                        <a:effectLst/>
                        <a:latin typeface="Calibri" pitchFamily="34" charset="0"/>
                        <a:cs typeface="Times New Roman" pitchFamily="18" charset="0"/>
                      </a:endParaRPr>
                    </a:p>
                  </a:txBody>
                  <a:tcPr marL="0" marR="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c>
                  <a:txBody>
                    <a:bodyPr/>
                    <a:lstStyle/>
                    <a:p>
                      <a:pPr marL="0" marR="0" lvl="0" indent="0" algn="just" defTabSz="457200" rtl="0" eaLnBrk="1" fontAlgn="base" latinLnBrk="0" hangingPunct="1">
                        <a:lnSpc>
                          <a:spcPct val="115000"/>
                        </a:lnSpc>
                        <a:spcBef>
                          <a:spcPct val="0"/>
                        </a:spcBef>
                        <a:spcAft>
                          <a:spcPct val="0"/>
                        </a:spcAft>
                        <a:buClrTx/>
                        <a:buSzTx/>
                        <a:buFontTx/>
                        <a:buNone/>
                        <a:tabLst/>
                      </a:pPr>
                      <a:r>
                        <a:rPr kumimoji="0" lang="tr-TR" sz="1800" b="1" i="0" u="none" strike="noStrike" cap="none" normalizeH="0" baseline="0" smtClean="0">
                          <a:ln>
                            <a:noFill/>
                          </a:ln>
                          <a:solidFill>
                            <a:srgbClr val="FF0000"/>
                          </a:solidFill>
                          <a:effectLst/>
                          <a:latin typeface="Comic Sans MS" pitchFamily="66" charset="0"/>
                          <a:cs typeface="Arial" charset="0"/>
                        </a:rPr>
                        <a:t>Evet</a:t>
                      </a:r>
                      <a:endParaRPr kumimoji="0" lang="tr-TR" sz="1800" b="1" i="0" u="none" strike="noStrike" cap="none" normalizeH="0" baseline="0" smtClean="0">
                        <a:ln>
                          <a:noFill/>
                        </a:ln>
                        <a:solidFill>
                          <a:srgbClr val="FF0000"/>
                        </a:solidFill>
                        <a:effectLst/>
                        <a:latin typeface="Century Schoolbook" pitchFamily="18" charset="0"/>
                        <a:cs typeface="Times New Roman" pitchFamily="18" charset="0"/>
                      </a:endParaRPr>
                    </a:p>
                  </a:txBody>
                  <a:tcPr marL="68580" marR="68580" marT="0" marB="0" horzOverflow="overflow">
                    <a:lnL w="12700" cap="flat" cmpd="sng" algn="ctr">
                      <a:solidFill>
                        <a:srgbClr val="7DA7D1"/>
                      </a:solidFill>
                      <a:prstDash val="solid"/>
                      <a:round/>
                      <a:headEnd type="none" w="med" len="med"/>
                      <a:tailEnd type="none" w="med" len="med"/>
                    </a:lnL>
                    <a:lnR w="12700" cap="flat" cmpd="sng" algn="ctr">
                      <a:solidFill>
                        <a:srgbClr val="7DA7D1"/>
                      </a:solidFill>
                      <a:prstDash val="solid"/>
                      <a:round/>
                      <a:headEnd type="none" w="med" len="med"/>
                      <a:tailEnd type="none" w="med" len="med"/>
                    </a:lnR>
                    <a:lnT w="12700" cap="flat" cmpd="sng" algn="ctr">
                      <a:solidFill>
                        <a:srgbClr val="7DA7D1"/>
                      </a:solidFill>
                      <a:prstDash val="solid"/>
                      <a:round/>
                      <a:headEnd type="none" w="med" len="med"/>
                      <a:tailEnd type="none" w="med" len="med"/>
                    </a:lnT>
                    <a:lnB w="12700" cap="flat" cmpd="sng" algn="ctr">
                      <a:solidFill>
                        <a:srgbClr val="7DA7D1"/>
                      </a:solidFill>
                      <a:prstDash val="solid"/>
                      <a:round/>
                      <a:headEnd type="none" w="med" len="med"/>
                      <a:tailEnd type="none" w="med" len="med"/>
                    </a:lnB>
                    <a:lnTlToBr>
                      <a:noFill/>
                    </a:lnTlToBr>
                    <a:lnBlToTr>
                      <a:noFill/>
                    </a:lnBlToTr>
                    <a:noFill/>
                  </a:tcPr>
                </a:tc>
              </a:tr>
            </a:tbl>
          </a:graphicData>
        </a:graphic>
      </p:graphicFrame>
      <p:sp>
        <p:nvSpPr>
          <p:cNvPr id="14365" name="8 Dikdörtgen"/>
          <p:cNvSpPr>
            <a:spLocks noChangeArrowheads="1"/>
          </p:cNvSpPr>
          <p:nvPr/>
        </p:nvSpPr>
        <p:spPr bwMode="auto">
          <a:xfrm>
            <a:off x="395288" y="5427663"/>
            <a:ext cx="7489825" cy="1385887"/>
          </a:xfrm>
          <a:prstGeom prst="rect">
            <a:avLst/>
          </a:prstGeom>
          <a:noFill/>
          <a:ln w="9525">
            <a:noFill/>
            <a:miter lim="800000"/>
            <a:headEnd/>
            <a:tailEnd/>
          </a:ln>
        </p:spPr>
        <p:txBody>
          <a:bodyPr>
            <a:spAutoFit/>
          </a:bodyPr>
          <a:lstStyle/>
          <a:p>
            <a:pPr algn="ctr"/>
            <a:r>
              <a:rPr lang="tr-TR" sz="2400" b="1">
                <a:solidFill>
                  <a:srgbClr val="FF0000"/>
                </a:solidFill>
                <a:cs typeface="Times New Roman" pitchFamily="18" charset="0"/>
              </a:rPr>
              <a:t>*(-S):Okulun sorumluluğu dışında.</a:t>
            </a:r>
          </a:p>
          <a:p>
            <a:pPr algn="ctr"/>
            <a:r>
              <a:rPr lang="tr-TR" sz="3600" b="1">
                <a:solidFill>
                  <a:srgbClr val="FF0000"/>
                </a:solidFill>
                <a:latin typeface="Candara" pitchFamily="34" charset="0"/>
              </a:rPr>
              <a:t>Hayır</a:t>
            </a:r>
            <a:r>
              <a:rPr lang="tr-TR" sz="2400" b="1">
                <a:solidFill>
                  <a:srgbClr val="FF0000"/>
                </a:solidFill>
                <a:latin typeface="Candara" pitchFamily="34" charset="0"/>
              </a:rPr>
              <a:t> cevabı iyileştirmeye açık alandır.</a:t>
            </a:r>
          </a:p>
          <a:p>
            <a:pPr algn="ctr"/>
            <a:endParaRPr lang="tr-TR" sz="2400"/>
          </a:p>
        </p:txBody>
      </p:sp>
      <p:sp>
        <p:nvSpPr>
          <p:cNvPr id="10" name="9 Dikdörtgen"/>
          <p:cNvSpPr/>
          <p:nvPr/>
        </p:nvSpPr>
        <p:spPr>
          <a:xfrm>
            <a:off x="7374771" y="5517232"/>
            <a:ext cx="1769229" cy="923330"/>
          </a:xfrm>
          <a:prstGeom prst="rect">
            <a:avLst/>
          </a:prstGeom>
          <a:noFill/>
        </p:spPr>
        <p:txBody>
          <a:bodyPr>
            <a:spAutoFit/>
          </a:bodyPr>
          <a:lstStyle/>
          <a:p>
            <a:pPr algn="ctr">
              <a:defRPr/>
            </a:pPr>
            <a:r>
              <a:rPr lang="tr-TR"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3/4</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a:xfrm>
            <a:off x="0" y="0"/>
            <a:ext cx="9144000" cy="1600200"/>
          </a:xfrm>
        </p:spPr>
        <p:txBody>
          <a:bodyPr/>
          <a:lstStyle/>
          <a:p>
            <a:pPr algn="ctr" eaLnBrk="1" hangingPunct="1"/>
            <a:r>
              <a:rPr lang="tr-TR" sz="2900" b="1" i="1" smtClean="0">
                <a:solidFill>
                  <a:srgbClr val="046FDE"/>
                </a:solidFill>
                <a:cs typeface="Trebuchet MS" pitchFamily="34" charset="0"/>
              </a:rPr>
              <a:t>Varlık Bildiren </a:t>
            </a:r>
            <a:r>
              <a:rPr lang="tr-TR" sz="2900" b="1" i="1" smtClean="0">
                <a:cs typeface="Trebuchet MS" pitchFamily="34" charset="0"/>
              </a:rPr>
              <a:t>M</a:t>
            </a:r>
            <a:r>
              <a:rPr lang="tr-TR" sz="2900" b="1" i="1" smtClean="0">
                <a:solidFill>
                  <a:srgbClr val="046FDE"/>
                </a:solidFill>
                <a:cs typeface="Trebuchet MS" pitchFamily="34" charset="0"/>
              </a:rPr>
              <a:t>evcut Durum Göstergelerinin Gerçekleşme Durumu</a:t>
            </a:r>
            <a:r>
              <a:rPr lang="tr-TR" sz="2900" b="1" i="1" smtClean="0">
                <a:solidFill>
                  <a:srgbClr val="FF9933"/>
                </a:solidFill>
                <a:cs typeface="Trebuchet MS" pitchFamily="34" charset="0"/>
              </a:rPr>
              <a:t>(Özet)</a:t>
            </a:r>
            <a:r>
              <a:rPr lang="tr-TR" sz="2900" b="1" i="1" smtClean="0">
                <a:cs typeface="Trebuchet MS" pitchFamily="34" charset="0"/>
              </a:rPr>
              <a:t>- </a:t>
            </a:r>
            <a:r>
              <a:rPr lang="tr-TR" sz="2900" b="1" i="1" smtClean="0">
                <a:solidFill>
                  <a:srgbClr val="FF0000"/>
                </a:solidFill>
                <a:cs typeface="Trebuchet MS" pitchFamily="34" charset="0"/>
              </a:rPr>
              <a:t>Okul</a:t>
            </a:r>
            <a:r>
              <a:rPr lang="tr-TR" sz="2900" b="1" i="1" smtClean="0">
                <a:cs typeface="Trebuchet MS" pitchFamily="34" charset="0"/>
              </a:rPr>
              <a:t> </a:t>
            </a:r>
            <a:r>
              <a:rPr lang="tr-TR" sz="4000" b="1" i="1" smtClean="0">
                <a:solidFill>
                  <a:srgbClr val="01162C"/>
                </a:solidFill>
                <a:latin typeface="Times New Roman" pitchFamily="18" charset="0"/>
                <a:cs typeface="Times New Roman" pitchFamily="18" charset="0"/>
              </a:rPr>
              <a:t>(</a:t>
            </a:r>
            <a:r>
              <a:rPr lang="tr-TR" sz="4000" b="1" i="1" smtClean="0">
                <a:solidFill>
                  <a:srgbClr val="000000"/>
                </a:solidFill>
                <a:latin typeface="Times New Roman" pitchFamily="18" charset="0"/>
                <a:cs typeface="Times New Roman" pitchFamily="18" charset="0"/>
              </a:rPr>
              <a:t>M</a:t>
            </a:r>
            <a:r>
              <a:rPr lang="tr-TR" sz="4000" b="1" i="1" smtClean="0">
                <a:solidFill>
                  <a:srgbClr val="CC6600"/>
                </a:solidFill>
                <a:latin typeface="Times New Roman" pitchFamily="18" charset="0"/>
                <a:cs typeface="Times New Roman" pitchFamily="18" charset="0"/>
              </a:rPr>
              <a:t>02</a:t>
            </a:r>
            <a:r>
              <a:rPr lang="tr-TR" sz="4000" b="1" i="1" smtClean="0">
                <a:solidFill>
                  <a:srgbClr val="FF0000"/>
                </a:solidFill>
                <a:latin typeface="Times New Roman" pitchFamily="18" charset="0"/>
                <a:cs typeface="Times New Roman" pitchFamily="18" charset="0"/>
              </a:rPr>
              <a:t>a</a:t>
            </a:r>
            <a:r>
              <a:rPr lang="tr-TR" sz="4000" b="1" i="1" smtClean="0">
                <a:solidFill>
                  <a:srgbClr val="01162C"/>
                </a:solidFill>
                <a:latin typeface="Times New Roman" pitchFamily="18" charset="0"/>
                <a:cs typeface="Times New Roman" pitchFamily="18" charset="0"/>
              </a:rPr>
              <a:t>) </a:t>
            </a:r>
            <a:r>
              <a:rPr lang="tr-TR" sz="2900" smtClean="0">
                <a:cs typeface="Trebuchet MS" pitchFamily="34" charset="0"/>
              </a:rPr>
              <a:t/>
            </a:r>
            <a:br>
              <a:rPr lang="tr-TR" sz="2900" smtClean="0">
                <a:cs typeface="Trebuchet MS" pitchFamily="34" charset="0"/>
              </a:rPr>
            </a:br>
            <a:endParaRPr lang="tr-TR" sz="2900" smtClean="0">
              <a:cs typeface="Trebuchet MS" pitchFamily="34" charset="0"/>
            </a:endParaRPr>
          </a:p>
        </p:txBody>
      </p:sp>
      <p:graphicFrame>
        <p:nvGraphicFramePr>
          <p:cNvPr id="4" name="3 Tablo"/>
          <p:cNvGraphicFramePr>
            <a:graphicFrameLocks noGrp="1"/>
          </p:cNvGraphicFramePr>
          <p:nvPr/>
        </p:nvGraphicFramePr>
        <p:xfrm>
          <a:off x="0" y="1196751"/>
          <a:ext cx="9144000" cy="4392493"/>
        </p:xfrm>
        <a:graphic>
          <a:graphicData uri="http://schemas.openxmlformats.org/drawingml/2006/table">
            <a:tbl>
              <a:tblPr>
                <a:tableStyleId>{0505E3EF-67EA-436B-97B2-0124C06EBD24}</a:tableStyleId>
              </a:tblPr>
              <a:tblGrid>
                <a:gridCol w="7546051"/>
                <a:gridCol w="871317"/>
                <a:gridCol w="726632"/>
              </a:tblGrid>
              <a:tr h="1623469">
                <a:tc>
                  <a:txBody>
                    <a:bodyPr/>
                    <a:lstStyle/>
                    <a:p>
                      <a:pPr algn="ctr">
                        <a:lnSpc>
                          <a:spcPct val="115000"/>
                        </a:lnSpc>
                        <a:spcAft>
                          <a:spcPts val="0"/>
                        </a:spcAft>
                      </a:pPr>
                      <a:r>
                        <a:rPr lang="tr-TR" sz="1600" b="1" dirty="0"/>
                        <a:t>ALT STANDARTLAR</a:t>
                      </a:r>
                      <a:endParaRPr lang="tr-TR" sz="1600" b="1" dirty="0">
                        <a:latin typeface="Century Schoolbook"/>
                        <a:ea typeface="Times New Roman"/>
                        <a:cs typeface="Times New Roman"/>
                      </a:endParaRPr>
                    </a:p>
                  </a:txBody>
                  <a:tcPr marL="68580" marR="68580" marT="0" marB="0" anchor="ctr"/>
                </a:tc>
                <a:tc>
                  <a:txBody>
                    <a:bodyPr/>
                    <a:lstStyle/>
                    <a:p>
                      <a:pPr marL="71755" marR="71755" algn="l">
                        <a:lnSpc>
                          <a:spcPct val="115000"/>
                        </a:lnSpc>
                        <a:spcAft>
                          <a:spcPts val="0"/>
                        </a:spcAft>
                      </a:pPr>
                      <a:r>
                        <a:rPr lang="tr-TR" sz="1600" b="1"/>
                        <a:t>Gerçekleşme Oranı</a:t>
                      </a:r>
                      <a:endParaRPr lang="tr-TR" sz="1600" b="1">
                        <a:latin typeface="Century Schoolbook"/>
                        <a:ea typeface="Times New Roman"/>
                        <a:cs typeface="Times New Roman"/>
                      </a:endParaRPr>
                    </a:p>
                  </a:txBody>
                  <a:tcPr marL="68580" marR="68580" marT="0" marB="0" vert="vert270"/>
                </a:tc>
                <a:tc>
                  <a:txBody>
                    <a:bodyPr/>
                    <a:lstStyle/>
                    <a:p>
                      <a:pPr marL="71755" marR="71755" algn="l">
                        <a:lnSpc>
                          <a:spcPct val="115000"/>
                        </a:lnSpc>
                        <a:spcAft>
                          <a:spcPts val="0"/>
                        </a:spcAft>
                      </a:pPr>
                      <a:r>
                        <a:rPr lang="tr-TR" sz="1600" b="1"/>
                        <a:t>Gerçekleşme Yüzdesi(%)</a:t>
                      </a:r>
                      <a:endParaRPr lang="tr-TR" sz="1600" b="1">
                        <a:latin typeface="Century Schoolbook"/>
                        <a:ea typeface="Times New Roman"/>
                        <a:cs typeface="Times New Roman"/>
                      </a:endParaRPr>
                    </a:p>
                  </a:txBody>
                  <a:tcPr marL="68580" marR="68580" marT="0" marB="0" vert="vert270"/>
                </a:tc>
              </a:tr>
              <a:tr h="346128">
                <a:tc>
                  <a:txBody>
                    <a:bodyPr/>
                    <a:lstStyle/>
                    <a:p>
                      <a:pPr algn="l">
                        <a:lnSpc>
                          <a:spcPct val="115000"/>
                        </a:lnSpc>
                        <a:spcAft>
                          <a:spcPts val="0"/>
                        </a:spcAft>
                      </a:pPr>
                      <a:r>
                        <a:rPr lang="tr-TR" sz="1600" b="1" dirty="0" smtClean="0"/>
                        <a:t>Okul </a:t>
                      </a:r>
                      <a:r>
                        <a:rPr lang="tr-TR" sz="1600" b="1" dirty="0"/>
                        <a:t>Gelişimi</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11/11</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Personelin </a:t>
                      </a:r>
                      <a:r>
                        <a:rPr lang="tr-TR" sz="1600" b="1" dirty="0"/>
                        <a:t>Mesleki Gelişimini Değerlendirme Çalışmaları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16/16</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Mesleki </a:t>
                      </a:r>
                      <a:r>
                        <a:rPr lang="tr-TR" sz="1600" b="1" dirty="0"/>
                        <a:t>Gelişim Etkinlikleri</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1/2</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50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Öğretmenlerin </a:t>
                      </a:r>
                      <a:r>
                        <a:rPr lang="tr-TR" sz="1600" b="1" dirty="0"/>
                        <a:t>Okul Yönetimine Katılımı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2/2</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Çocukların </a:t>
                      </a:r>
                      <a:r>
                        <a:rPr lang="tr-TR" sz="1600" b="1" dirty="0"/>
                        <a:t>Okul Yönetimine Katılımı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13/14</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93</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Velilerin </a:t>
                      </a:r>
                      <a:r>
                        <a:rPr lang="tr-TR" sz="1600" b="1" dirty="0"/>
                        <a:t>Okul Yönetimine Katılımı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8/8</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Oryantasyon </a:t>
                      </a:r>
                      <a:r>
                        <a:rPr lang="tr-TR" sz="1600" b="1" dirty="0"/>
                        <a:t>Etkinlikleri</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7/7</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r>
              <a:tr h="346128">
                <a:tc>
                  <a:txBody>
                    <a:bodyPr/>
                    <a:lstStyle/>
                    <a:p>
                      <a:pPr algn="l">
                        <a:lnSpc>
                          <a:spcPct val="115000"/>
                        </a:lnSpc>
                        <a:spcAft>
                          <a:spcPts val="0"/>
                        </a:spcAft>
                      </a:pPr>
                      <a:r>
                        <a:rPr lang="tr-TR" sz="1600" b="1" dirty="0" smtClean="0"/>
                        <a:t>Çocuklara </a:t>
                      </a:r>
                      <a:r>
                        <a:rPr lang="tr-TR" sz="1600" b="1" dirty="0"/>
                        <a:t>Ve Okul Personeline Yönelik Motivasyon Arttırıcı Çalışmalar</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2/2</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dirty="0"/>
                        <a:t>100</a:t>
                      </a:r>
                      <a:endParaRPr lang="tr-TR" sz="1600" b="1" dirty="0">
                        <a:latin typeface="Century Schoolbook"/>
                        <a:ea typeface="Times New Roman"/>
                        <a:cs typeface="Times New Roman"/>
                      </a:endParaRPr>
                    </a:p>
                  </a:txBody>
                  <a:tcPr marL="68580" marR="68580" marT="0" marB="0" anchor="ctr"/>
                </a:tc>
              </a:tr>
            </a:tbl>
          </a:graphicData>
        </a:graphic>
      </p:graphicFrame>
      <p:sp>
        <p:nvSpPr>
          <p:cNvPr id="5" name="4 Metin kutusu"/>
          <p:cNvSpPr txBox="1"/>
          <p:nvPr/>
        </p:nvSpPr>
        <p:spPr>
          <a:xfrm>
            <a:off x="0" y="5589588"/>
            <a:ext cx="9144000" cy="1322387"/>
          </a:xfrm>
          <a:prstGeom prst="rect">
            <a:avLst/>
          </a:prstGeom>
          <a:noFill/>
        </p:spPr>
        <p:txBody>
          <a:bodyPr>
            <a:spAutoFit/>
          </a:bodyPr>
          <a:lstStyle/>
          <a:p>
            <a:pPr fontAlgn="auto">
              <a:spcBef>
                <a:spcPts val="0"/>
              </a:spcBef>
              <a:spcAft>
                <a:spcPts val="0"/>
              </a:spcAft>
              <a:defRPr/>
            </a:pPr>
            <a:r>
              <a:rPr lang="tr-TR" sz="1600" b="1" dirty="0">
                <a:solidFill>
                  <a:schemeClr val="bg2">
                    <a:lumMod val="10000"/>
                  </a:schemeClr>
                </a:solidFill>
                <a:latin typeface="+mn-lt"/>
                <a:cs typeface="+mn-cs"/>
              </a:rPr>
              <a:t>Örnek:</a:t>
            </a:r>
          </a:p>
          <a:p>
            <a:pPr fontAlgn="auto">
              <a:spcBef>
                <a:spcPts val="0"/>
              </a:spcBef>
              <a:spcAft>
                <a:spcPts val="0"/>
              </a:spcAft>
              <a:defRPr/>
            </a:pPr>
            <a:r>
              <a:rPr lang="tr-TR" sz="1600" b="1" dirty="0">
                <a:solidFill>
                  <a:schemeClr val="bg2">
                    <a:lumMod val="10000"/>
                  </a:schemeClr>
                </a:solidFill>
                <a:latin typeface="+mn-lt"/>
                <a:cs typeface="+mn-cs"/>
              </a:rPr>
              <a:t>Okul Gelişimi:alt standardına ait  varlık bildiren 11 adet mevcut durum göstergesinin 11 ‘i de gerçekleşmiştir. Gerçekleşme  yüzdesi bu yüzden %100’dür. Mesleki Gelişim Etkinlikleri  alt standardına ait 2  adet mevcut durum göstergesinin 1 tanesi gerçekleşmiştir. Gerçekleşme  yüzdesi bu yüzden %50’dir.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Başlık"/>
          <p:cNvSpPr>
            <a:spLocks noGrp="1"/>
          </p:cNvSpPr>
          <p:nvPr>
            <p:ph type="title"/>
          </p:nvPr>
        </p:nvSpPr>
        <p:spPr>
          <a:xfrm>
            <a:off x="1981200" y="792163"/>
            <a:ext cx="5311775" cy="808037"/>
          </a:xfrm>
        </p:spPr>
        <p:txBody>
          <a:bodyPr/>
          <a:lstStyle/>
          <a:p>
            <a:pPr eaLnBrk="1" hangingPunct="1"/>
            <a:r>
              <a:rPr lang="tr-TR" smtClean="0">
                <a:cs typeface="Trebuchet MS" pitchFamily="34" charset="0"/>
              </a:rPr>
              <a:t>Performans Göstergeleri</a:t>
            </a:r>
          </a:p>
        </p:txBody>
      </p:sp>
      <p:sp>
        <p:nvSpPr>
          <p:cNvPr id="18435" name="2 İçerik Yer Tutucusu"/>
          <p:cNvSpPr>
            <a:spLocks noGrp="1"/>
          </p:cNvSpPr>
          <p:nvPr>
            <p:ph idx="1"/>
          </p:nvPr>
        </p:nvSpPr>
        <p:spPr>
          <a:xfrm>
            <a:off x="1042988" y="1981200"/>
            <a:ext cx="6985000" cy="3841750"/>
          </a:xfrm>
        </p:spPr>
        <p:txBody>
          <a:bodyPr/>
          <a:lstStyle/>
          <a:p>
            <a:pPr eaLnBrk="1" hangingPunct="1">
              <a:spcAft>
                <a:spcPct val="0"/>
              </a:spcAft>
              <a:buFont typeface="Wingdings 2" pitchFamily="18" charset="2"/>
              <a:buNone/>
            </a:pPr>
            <a:r>
              <a:rPr lang="tr-TR" sz="2800" smtClean="0"/>
              <a:t>Sıklık – Miktar</a:t>
            </a:r>
          </a:p>
          <a:p>
            <a:pPr eaLnBrk="1" hangingPunct="1">
              <a:spcAft>
                <a:spcPct val="0"/>
              </a:spcAft>
              <a:buFont typeface="Wingdings 2" pitchFamily="18" charset="2"/>
              <a:buNone/>
            </a:pPr>
            <a:r>
              <a:rPr lang="tr-TR" sz="2800" smtClean="0"/>
              <a:t>Oran</a:t>
            </a:r>
          </a:p>
          <a:p>
            <a:pPr eaLnBrk="1" hangingPunct="1">
              <a:spcAft>
                <a:spcPct val="0"/>
              </a:spcAft>
            </a:pPr>
            <a:endParaRPr lang="tr-TR" sz="280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36512" y="1196754"/>
          <a:ext cx="9001001" cy="2583755"/>
        </p:xfrm>
        <a:graphic>
          <a:graphicData uri="http://schemas.openxmlformats.org/drawingml/2006/table">
            <a:tbl>
              <a:tblPr>
                <a:tableStyleId>{616DA210-FB5B-4158-B5E0-FEB733F419BA}</a:tableStyleId>
              </a:tblPr>
              <a:tblGrid>
                <a:gridCol w="7481326"/>
                <a:gridCol w="583898"/>
                <a:gridCol w="468438"/>
                <a:gridCol w="467339"/>
              </a:tblGrid>
              <a:tr h="1106994">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1600" b="1" dirty="0" smtClean="0"/>
                        <a:t>Personelin Mesleki Gelişimini Değerlendirme Çalışmaları</a:t>
                      </a:r>
                    </a:p>
                    <a:p>
                      <a:pPr algn="l">
                        <a:lnSpc>
                          <a:spcPct val="115000"/>
                        </a:lnSpc>
                        <a:spcAft>
                          <a:spcPts val="0"/>
                        </a:spcAft>
                      </a:pPr>
                      <a:endParaRPr lang="tr-TR" sz="1600" b="1" dirty="0">
                        <a:latin typeface="Century Schoolbook"/>
                        <a:ea typeface="Times New Roman"/>
                        <a:cs typeface="Times New Roman"/>
                      </a:endParaRPr>
                    </a:p>
                  </a:txBody>
                  <a:tcPr marL="68580" marR="68580" marT="0" marB="0" anchor="ctr"/>
                </a:tc>
                <a:tc>
                  <a:txBody>
                    <a:bodyPr/>
                    <a:lstStyle/>
                    <a:p>
                      <a:pPr marL="71755" marR="71755" algn="l">
                        <a:lnSpc>
                          <a:spcPct val="115000"/>
                        </a:lnSpc>
                        <a:spcAft>
                          <a:spcPts val="0"/>
                        </a:spcAft>
                      </a:pPr>
                      <a:r>
                        <a:rPr lang="tr-TR" sz="1600" b="1"/>
                        <a:t>Beklenen</a:t>
                      </a:r>
                      <a:endParaRPr lang="tr-TR" sz="1600" b="1">
                        <a:latin typeface="Century Schoolbook"/>
                        <a:ea typeface="Times New Roman"/>
                        <a:cs typeface="Times New Roman"/>
                      </a:endParaRPr>
                    </a:p>
                  </a:txBody>
                  <a:tcPr marL="68580" marR="68580" marT="0" marB="0" vert="vert270" anchor="ctr"/>
                </a:tc>
                <a:tc>
                  <a:txBody>
                    <a:bodyPr/>
                    <a:lstStyle/>
                    <a:p>
                      <a:pPr marL="71755" marR="71755" algn="l">
                        <a:lnSpc>
                          <a:spcPct val="115000"/>
                        </a:lnSpc>
                        <a:spcAft>
                          <a:spcPts val="0"/>
                        </a:spcAft>
                      </a:pPr>
                      <a:r>
                        <a:rPr lang="tr-TR" sz="1600" b="1"/>
                        <a:t>Gerçekleşen</a:t>
                      </a:r>
                      <a:endParaRPr lang="tr-TR" sz="1600" b="1">
                        <a:latin typeface="Century Schoolbook"/>
                        <a:ea typeface="Times New Roman"/>
                        <a:cs typeface="Times New Roman"/>
                      </a:endParaRPr>
                    </a:p>
                  </a:txBody>
                  <a:tcPr marL="68580" marR="68580" marT="0" marB="0" vert="vert270" anchor="ctr"/>
                </a:tc>
                <a:tc>
                  <a:txBody>
                    <a:bodyPr/>
                    <a:lstStyle/>
                    <a:p>
                      <a:pPr marL="71755" marR="71755" algn="l">
                        <a:lnSpc>
                          <a:spcPct val="115000"/>
                        </a:lnSpc>
                        <a:spcAft>
                          <a:spcPts val="0"/>
                        </a:spcAft>
                      </a:pPr>
                      <a:r>
                        <a:rPr lang="tr-TR" sz="1600" b="1"/>
                        <a:t>Sonuç*</a:t>
                      </a:r>
                      <a:endParaRPr lang="tr-TR" sz="1600" b="1">
                        <a:latin typeface="Century Schoolbook"/>
                        <a:ea typeface="Times New Roman"/>
                        <a:cs typeface="Times New Roman"/>
                      </a:endParaRPr>
                    </a:p>
                  </a:txBody>
                  <a:tcPr marL="68580" marR="68580" marT="0" marB="0" vert="vert270" anchor="ctr"/>
                </a:tc>
              </a:tr>
              <a:tr h="819827">
                <a:tc>
                  <a:txBody>
                    <a:bodyPr/>
                    <a:lstStyle/>
                    <a:p>
                      <a:pPr algn="l">
                        <a:lnSpc>
                          <a:spcPct val="115000"/>
                        </a:lnSpc>
                        <a:spcAft>
                          <a:spcPts val="0"/>
                        </a:spcAft>
                      </a:pPr>
                      <a:r>
                        <a:rPr lang="tr-TR" sz="1600" b="1" dirty="0" smtClean="0"/>
                        <a:t>Eğitim </a:t>
                      </a:r>
                      <a:r>
                        <a:rPr lang="tr-TR" sz="1600" b="1" dirty="0"/>
                        <a:t>öğretim yılında yönetici tarafından rehberlik ve denetim amaçlı dersine girilen öğretmen sayısının okuldaki öğretmen sayısına oranı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100</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dirty="0" smtClean="0"/>
                        <a:t>25</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a:t>
                      </a:r>
                      <a:endParaRPr lang="tr-TR" sz="1600" b="1">
                        <a:latin typeface="Century Schoolbook"/>
                        <a:ea typeface="Times New Roman"/>
                        <a:cs typeface="Times New Roman"/>
                      </a:endParaRPr>
                    </a:p>
                  </a:txBody>
                  <a:tcPr marL="68580" marR="68580" marT="0" marB="0" anchor="ctr"/>
                </a:tc>
              </a:tr>
              <a:tr h="656934">
                <a:tc>
                  <a:txBody>
                    <a:bodyPr/>
                    <a:lstStyle/>
                    <a:p>
                      <a:pPr algn="l">
                        <a:lnSpc>
                          <a:spcPct val="115000"/>
                        </a:lnSpc>
                        <a:spcAft>
                          <a:spcPts val="0"/>
                        </a:spcAft>
                      </a:pPr>
                      <a:r>
                        <a:rPr lang="tr-TR" sz="1600" b="1" dirty="0" smtClean="0"/>
                        <a:t>Son </a:t>
                      </a:r>
                      <a:r>
                        <a:rPr lang="tr-TR" sz="1600" b="1" dirty="0"/>
                        <a:t>iki yıl içinde </a:t>
                      </a:r>
                      <a:r>
                        <a:rPr lang="tr-TR" sz="1600" b="1" dirty="0" smtClean="0"/>
                        <a:t>okulda il </a:t>
                      </a:r>
                      <a:r>
                        <a:rPr lang="tr-TR" sz="1600" b="1" dirty="0"/>
                        <a:t>eğitim </a:t>
                      </a:r>
                      <a:r>
                        <a:rPr lang="tr-TR" sz="1600" b="1" dirty="0" err="1"/>
                        <a:t>denetmenleri</a:t>
                      </a:r>
                      <a:r>
                        <a:rPr lang="tr-TR" sz="1600" b="1" dirty="0"/>
                        <a:t> tarafından yapılan denetim sayısı</a:t>
                      </a:r>
                      <a:endParaRPr lang="tr-TR" sz="1600" b="1" dirty="0">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1</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r>
                        <a:rPr lang="tr-TR" sz="1600" b="1"/>
                        <a:t>2</a:t>
                      </a:r>
                      <a:endParaRPr lang="tr-TR" sz="1600" b="1">
                        <a:latin typeface="Century Schoolbook"/>
                        <a:ea typeface="Times New Roman"/>
                        <a:cs typeface="Times New Roman"/>
                      </a:endParaRPr>
                    </a:p>
                  </a:txBody>
                  <a:tcPr marL="68580" marR="68580" marT="0" marB="0" anchor="ctr"/>
                </a:tc>
                <a:tc>
                  <a:txBody>
                    <a:bodyPr/>
                    <a:lstStyle/>
                    <a:p>
                      <a:pPr algn="l">
                        <a:lnSpc>
                          <a:spcPct val="115000"/>
                        </a:lnSpc>
                        <a:spcAft>
                          <a:spcPts val="0"/>
                        </a:spcAft>
                      </a:pPr>
                      <a:endParaRPr lang="tr-TR" sz="1600" b="1" dirty="0">
                        <a:latin typeface="Century Schoolbook"/>
                        <a:ea typeface="Times New Roman"/>
                        <a:cs typeface="Times New Roman"/>
                      </a:endParaRPr>
                    </a:p>
                  </a:txBody>
                  <a:tcPr marL="68580" marR="68580" marT="0" marB="0" anchor="ctr"/>
                </a:tc>
              </a:tr>
            </a:tbl>
          </a:graphicData>
        </a:graphic>
      </p:graphicFrame>
      <p:sp>
        <p:nvSpPr>
          <p:cNvPr id="20483" name="Rectangle 1"/>
          <p:cNvSpPr>
            <a:spLocks noChangeArrowheads="1"/>
          </p:cNvSpPr>
          <p:nvPr/>
        </p:nvSpPr>
        <p:spPr bwMode="auto">
          <a:xfrm>
            <a:off x="0" y="3748088"/>
            <a:ext cx="9144000" cy="3570287"/>
          </a:xfrm>
          <a:prstGeom prst="rect">
            <a:avLst/>
          </a:prstGeom>
          <a:noFill/>
          <a:ln w="9525">
            <a:noFill/>
            <a:miter lim="800000"/>
            <a:headEnd/>
            <a:tailEnd/>
          </a:ln>
        </p:spPr>
        <p:txBody>
          <a:bodyPr anchor="ctr">
            <a:spAutoFit/>
          </a:bodyPr>
          <a:lstStyle/>
          <a:p>
            <a:pPr algn="just"/>
            <a:r>
              <a:rPr lang="tr-TR" i="1">
                <a:solidFill>
                  <a:srgbClr val="0D1621"/>
                </a:solidFill>
                <a:latin typeface="Times New Roman" pitchFamily="18" charset="0"/>
                <a:cs typeface="Times New Roman" pitchFamily="18" charset="0"/>
              </a:rPr>
              <a:t>           Beklenen Performans Gerçekleşmiş</a:t>
            </a:r>
            <a:endParaRPr lang="tr-TR">
              <a:solidFill>
                <a:srgbClr val="0D1621"/>
              </a:solidFill>
              <a:latin typeface="Comic Sans MS" pitchFamily="66" charset="0"/>
            </a:endParaRPr>
          </a:p>
          <a:p>
            <a:pPr algn="just" eaLnBrk="0" hangingPunct="0"/>
            <a:r>
              <a:rPr lang="tr-TR" b="1" i="1">
                <a:solidFill>
                  <a:srgbClr val="0D1621"/>
                </a:solidFill>
                <a:latin typeface="Times New Roman" pitchFamily="18" charset="0"/>
                <a:cs typeface="Times New Roman" pitchFamily="18" charset="0"/>
              </a:rPr>
              <a:t>     </a:t>
            </a:r>
            <a:r>
              <a:rPr lang="tr-TR" sz="2800" b="1" i="1">
                <a:solidFill>
                  <a:srgbClr val="0D1621"/>
                </a:solidFill>
                <a:latin typeface="Times New Roman" pitchFamily="18" charset="0"/>
                <a:cs typeface="Times New Roman" pitchFamily="18" charset="0"/>
              </a:rPr>
              <a:t>-</a:t>
            </a:r>
            <a:r>
              <a:rPr lang="tr-TR" b="1" i="1">
                <a:solidFill>
                  <a:srgbClr val="0D1621"/>
                </a:solidFill>
                <a:latin typeface="Times New Roman" pitchFamily="18" charset="0"/>
                <a:cs typeface="Times New Roman" pitchFamily="18" charset="0"/>
              </a:rPr>
              <a:t>     </a:t>
            </a:r>
            <a:r>
              <a:rPr lang="tr-TR" i="1">
                <a:solidFill>
                  <a:srgbClr val="0D1621"/>
                </a:solidFill>
                <a:latin typeface="Times New Roman" pitchFamily="18" charset="0"/>
                <a:cs typeface="Times New Roman" pitchFamily="18" charset="0"/>
              </a:rPr>
              <a:t>Beklenen Performans Gerçekleşmemiş olarak değerlendirilmektedir.</a:t>
            </a:r>
          </a:p>
          <a:p>
            <a:pPr algn="just" eaLnBrk="0" hangingPunct="0"/>
            <a:r>
              <a:rPr lang="tr-TR">
                <a:solidFill>
                  <a:srgbClr val="0D1621"/>
                </a:solidFill>
                <a:latin typeface="Candara" pitchFamily="34" charset="0"/>
              </a:rPr>
              <a:t>	</a:t>
            </a:r>
          </a:p>
          <a:p>
            <a:pPr algn="just" eaLnBrk="0" hangingPunct="0"/>
            <a:r>
              <a:rPr lang="tr-TR">
                <a:solidFill>
                  <a:srgbClr val="0D1621"/>
                </a:solidFill>
                <a:latin typeface="Candara" pitchFamily="34" charset="0"/>
              </a:rPr>
              <a:t>	</a:t>
            </a:r>
            <a:r>
              <a:rPr lang="tr-TR" b="1">
                <a:solidFill>
                  <a:srgbClr val="0D1621"/>
                </a:solidFill>
                <a:latin typeface="Candara" pitchFamily="34" charset="0"/>
              </a:rPr>
              <a:t> Personelin Mesleki Gelişimini Değerlendirme Çalışmaları </a:t>
            </a:r>
            <a:r>
              <a:rPr lang="tr-TR">
                <a:solidFill>
                  <a:srgbClr val="0D1621"/>
                </a:solidFill>
                <a:latin typeface="Candara" pitchFamily="34" charset="0"/>
              </a:rPr>
              <a:t>alt standardında yer alan “</a:t>
            </a:r>
            <a:r>
              <a:rPr lang="tr-TR" b="1">
                <a:solidFill>
                  <a:srgbClr val="0D1621"/>
                </a:solidFill>
                <a:latin typeface="Candara" pitchFamily="34" charset="0"/>
              </a:rPr>
              <a:t>Son iki yıl içinde okulda eğitim denetmenleri tarafından yapılan denetim sayısı</a:t>
            </a:r>
            <a:r>
              <a:rPr lang="tr-TR">
                <a:solidFill>
                  <a:srgbClr val="0D1621"/>
                </a:solidFill>
                <a:latin typeface="Candara" pitchFamily="34" charset="0"/>
              </a:rPr>
              <a:t>” </a:t>
            </a:r>
            <a:r>
              <a:rPr lang="tr-TR" b="1">
                <a:solidFill>
                  <a:srgbClr val="0D1621"/>
                </a:solidFill>
                <a:latin typeface="Candara" pitchFamily="34" charset="0"/>
              </a:rPr>
              <a:t>performans göstergesinin beklenen  performansı-ölçütü 1 iken gerçekleşen sayı 2 olarak tespit edilmiştir. Beklenen  performansa-ölçüte ulaşıldığından dolayı  sonucun gerçekleştiği değerlendirilmektedir.</a:t>
            </a:r>
          </a:p>
          <a:p>
            <a:pPr algn="just" eaLnBrk="0" hangingPunct="0"/>
            <a:r>
              <a:rPr lang="tr-TR" b="1">
                <a:solidFill>
                  <a:srgbClr val="FF0000"/>
                </a:solidFill>
                <a:latin typeface="Comic Sans MS" pitchFamily="66" charset="0"/>
              </a:rPr>
              <a:t>          Gerçekleşmeyen performans  göstergeleri  iyileştirmeye açık alandır.</a:t>
            </a:r>
            <a:endParaRPr lang="tr-TR" b="1">
              <a:solidFill>
                <a:srgbClr val="0D1621"/>
              </a:solidFill>
              <a:latin typeface="Century Schoolbook" pitchFamily="18" charset="0"/>
              <a:cs typeface="Times New Roman" pitchFamily="18" charset="0"/>
            </a:endParaRPr>
          </a:p>
          <a:p>
            <a:pPr algn="just" eaLnBrk="0" hangingPunct="0"/>
            <a:endParaRPr lang="tr-TR" i="1">
              <a:solidFill>
                <a:srgbClr val="0D1621"/>
              </a:solidFill>
              <a:latin typeface="Times New Roman" pitchFamily="18" charset="0"/>
              <a:cs typeface="Times New Roman" pitchFamily="18" charset="0"/>
            </a:endParaRPr>
          </a:p>
          <a:p>
            <a:pPr algn="just" eaLnBrk="0" hangingPunct="0"/>
            <a:endParaRPr lang="tr-TR" i="1">
              <a:solidFill>
                <a:srgbClr val="0D1621"/>
              </a:solidFill>
              <a:latin typeface="Times New Roman" pitchFamily="18" charset="0"/>
              <a:cs typeface="Times New Roman" pitchFamily="18" charset="0"/>
            </a:endParaRPr>
          </a:p>
          <a:p>
            <a:pPr algn="just" eaLnBrk="0" hangingPunct="0"/>
            <a:endParaRPr lang="tr-TR">
              <a:solidFill>
                <a:srgbClr val="0D1621"/>
              </a:solidFill>
              <a:latin typeface="Comic Sans MS" pitchFamily="66" charset="0"/>
            </a:endParaRPr>
          </a:p>
        </p:txBody>
      </p:sp>
      <p:pic>
        <p:nvPicPr>
          <p:cNvPr id="20484" name="Picture 6"/>
          <p:cNvPicPr preferRelativeResize="0">
            <a:picLocks noChangeArrowheads="1"/>
          </p:cNvPicPr>
          <p:nvPr/>
        </p:nvPicPr>
        <p:blipFill>
          <a:blip r:embed="rId2" cstate="print"/>
          <a:srcRect/>
          <a:stretch>
            <a:fillRect/>
          </a:stretch>
        </p:blipFill>
        <p:spPr bwMode="auto">
          <a:xfrm>
            <a:off x="8532813" y="3284538"/>
            <a:ext cx="323850" cy="360362"/>
          </a:xfrm>
          <a:prstGeom prst="rect">
            <a:avLst/>
          </a:prstGeom>
          <a:noFill/>
          <a:ln w="9525">
            <a:noFill/>
            <a:miter lim="800000"/>
            <a:headEnd/>
            <a:tailEnd/>
          </a:ln>
        </p:spPr>
      </p:pic>
      <p:pic>
        <p:nvPicPr>
          <p:cNvPr id="20485" name="Picture 6"/>
          <p:cNvPicPr preferRelativeResize="0">
            <a:picLocks noChangeArrowheads="1"/>
          </p:cNvPicPr>
          <p:nvPr/>
        </p:nvPicPr>
        <p:blipFill>
          <a:blip r:embed="rId2" cstate="print"/>
          <a:srcRect/>
          <a:stretch>
            <a:fillRect/>
          </a:stretch>
        </p:blipFill>
        <p:spPr bwMode="auto">
          <a:xfrm>
            <a:off x="250825" y="3789363"/>
            <a:ext cx="323850" cy="358775"/>
          </a:xfrm>
          <a:prstGeom prst="rect">
            <a:avLst/>
          </a:prstGeom>
          <a:noFill/>
          <a:ln w="9525">
            <a:noFill/>
            <a:miter lim="800000"/>
            <a:headEnd/>
            <a:tailEnd/>
          </a:ln>
        </p:spPr>
      </p:pic>
      <p:sp>
        <p:nvSpPr>
          <p:cNvPr id="8" name="1 Başlık"/>
          <p:cNvSpPr>
            <a:spLocks noGrp="1"/>
          </p:cNvSpPr>
          <p:nvPr>
            <p:ph type="title"/>
          </p:nvPr>
        </p:nvSpPr>
        <p:spPr>
          <a:xfrm>
            <a:off x="0" y="0"/>
            <a:ext cx="9144000" cy="1125538"/>
          </a:xfrm>
        </p:spPr>
        <p:txBody>
          <a:bodyPr rtlCol="0">
            <a:normAutofit fontScale="90000"/>
          </a:bodyPr>
          <a:lstStyle/>
          <a:p>
            <a:pPr algn="ctr" eaLnBrk="1" fontAlgn="auto" hangingPunct="1">
              <a:spcAft>
                <a:spcPts val="0"/>
              </a:spcAft>
              <a:defRPr/>
            </a:pPr>
            <a:r>
              <a:rPr lang="tr-TR" b="1" i="1" dirty="0" smtClean="0">
                <a:solidFill>
                  <a:srgbClr val="FFC000"/>
                </a:solidFill>
                <a:ea typeface="+mj-ea"/>
              </a:rPr>
              <a:t>P</a:t>
            </a:r>
            <a:r>
              <a:rPr lang="tr-TR" b="1" i="1" dirty="0" smtClean="0">
                <a:ea typeface="+mj-ea"/>
              </a:rPr>
              <a:t>erformans Göstergeleri Raporu </a:t>
            </a:r>
            <a:r>
              <a:rPr lang="tr-TR" b="1" i="1" dirty="0" smtClean="0">
                <a:solidFill>
                  <a:schemeClr val="accent6"/>
                </a:solidFill>
                <a:ea typeface="+mj-ea"/>
              </a:rPr>
              <a:t>(Detay) </a:t>
            </a:r>
            <a:r>
              <a:rPr lang="tr-TR" b="1" i="1" dirty="0" smtClean="0">
                <a:solidFill>
                  <a:srgbClr val="FF0000"/>
                </a:solidFill>
                <a:ea typeface="+mj-ea"/>
              </a:rPr>
              <a:t>Okul</a:t>
            </a:r>
            <a:r>
              <a:rPr lang="tr-TR" b="1" i="1" dirty="0" smtClean="0">
                <a:solidFill>
                  <a:schemeClr val="accent6"/>
                </a:solidFill>
                <a:ea typeface="+mj-ea"/>
              </a:rPr>
              <a:t> </a:t>
            </a:r>
            <a:r>
              <a:rPr lang="tr-TR" b="1" i="1" dirty="0" smtClean="0">
                <a:ea typeface="+mj-ea"/>
              </a:rPr>
              <a:t/>
            </a:r>
            <a:br>
              <a:rPr lang="tr-TR" b="1" i="1" dirty="0" smtClean="0">
                <a:ea typeface="+mj-ea"/>
              </a:rPr>
            </a:br>
            <a:r>
              <a:rPr lang="tr-TR" b="1" i="1" dirty="0" smtClean="0">
                <a:ea typeface="+mj-ea"/>
              </a:rPr>
              <a:t> </a:t>
            </a:r>
            <a:r>
              <a:rPr lang="tr-TR" sz="4000" b="1" i="1" dirty="0" smtClean="0">
                <a:solidFill>
                  <a:srgbClr val="FF0000"/>
                </a:solidFill>
                <a:ea typeface="+mj-ea"/>
              </a:rPr>
              <a:t>(</a:t>
            </a:r>
            <a:r>
              <a:rPr lang="tr-TR" sz="4000" b="1" i="1" dirty="0" smtClean="0">
                <a:solidFill>
                  <a:srgbClr val="FFC000"/>
                </a:solidFill>
                <a:ea typeface="+mj-ea"/>
              </a:rPr>
              <a:t>P</a:t>
            </a:r>
            <a:r>
              <a:rPr lang="tr-TR" sz="4000" b="1" i="1" dirty="0" smtClean="0">
                <a:solidFill>
                  <a:schemeClr val="accent6"/>
                </a:solidFill>
                <a:ea typeface="+mj-ea"/>
              </a:rPr>
              <a:t>01</a:t>
            </a:r>
            <a:r>
              <a:rPr lang="tr-TR" sz="4000" b="1" i="1" dirty="0" smtClean="0">
                <a:solidFill>
                  <a:srgbClr val="FF0000"/>
                </a:solidFill>
                <a:ea typeface="+mj-ea"/>
              </a:rPr>
              <a:t>a) </a:t>
            </a:r>
            <a:endParaRPr lang="tr-TR" sz="4000" dirty="0">
              <a:solidFill>
                <a:srgbClr val="FF0000"/>
              </a:solidFill>
              <a:ea typeface="+mj-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Özel 1">
      <a:majorFont>
        <a:latin typeface="Comic Sans MS"/>
        <a:ea typeface=""/>
        <a:cs typeface=""/>
      </a:majorFont>
      <a:minorFont>
        <a:latin typeface="Comic Sans MS"/>
        <a:ea typeface=""/>
        <a:cs typeface=""/>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TC102455519[[fn=Kış]]</Template>
  <TotalTime>2039</TotalTime>
  <Words>1830</Words>
  <Application>Microsoft Office PowerPoint</Application>
  <PresentationFormat>Ekran Gösterisi (4:3)</PresentationFormat>
  <Paragraphs>452</Paragraphs>
  <Slides>22</Slides>
  <Notes>9</Notes>
  <HiddenSlides>0</HiddenSlides>
  <MMClips>0</MMClips>
  <ScaleCrop>false</ScaleCrop>
  <HeadingPairs>
    <vt:vector size="8" baseType="variant">
      <vt:variant>
        <vt:lpstr>Kullanılan Yazı Tipleri</vt:lpstr>
      </vt:variant>
      <vt:variant>
        <vt:i4>9</vt:i4>
      </vt:variant>
      <vt:variant>
        <vt:lpstr>Tema</vt:lpstr>
      </vt:variant>
      <vt:variant>
        <vt:i4>1</vt:i4>
      </vt:variant>
      <vt:variant>
        <vt:lpstr>Katıştırılmış OLE Hizmet Programları</vt:lpstr>
      </vt:variant>
      <vt:variant>
        <vt:i4>1</vt:i4>
      </vt:variant>
      <vt:variant>
        <vt:lpstr>Slayt Başlıkları</vt:lpstr>
      </vt:variant>
      <vt:variant>
        <vt:i4>22</vt:i4>
      </vt:variant>
    </vt:vector>
  </HeadingPairs>
  <TitlesOfParts>
    <vt:vector size="33" baseType="lpstr">
      <vt:lpstr>Arial</vt:lpstr>
      <vt:lpstr>Comic Sans MS</vt:lpstr>
      <vt:lpstr>Trebuchet MS</vt:lpstr>
      <vt:lpstr>Wingdings 2</vt:lpstr>
      <vt:lpstr>Calibri</vt:lpstr>
      <vt:lpstr>Times New Roman</vt:lpstr>
      <vt:lpstr>Century Schoolbook</vt:lpstr>
      <vt:lpstr>Candara</vt:lpstr>
      <vt:lpstr>Arial Narrow</vt:lpstr>
      <vt:lpstr>Winter</vt:lpstr>
      <vt:lpstr>Microsoft Office Excel Grafiği</vt:lpstr>
      <vt:lpstr>RAPORLAMA</vt:lpstr>
      <vt:lpstr>Alt Standart 1.2.3. Öğretmenlerin Okul Yönetimine Katılımı: Öğretmenlerin okul yönetim sürecine etkin katılımı sağlanır. </vt:lpstr>
      <vt:lpstr>Rapor Çeşitleri</vt:lpstr>
      <vt:lpstr>Mevcut Durum Göstergeleri </vt:lpstr>
      <vt:lpstr>Varlık Bildiren Mevcut Durum Göstergeleri Raporu (Detay)- Okul  (M01a) </vt:lpstr>
      <vt:lpstr>Varlık Bildiren Mevcut Durum Göstergeleri Raporu (Detay)- Okul  (M01a) </vt:lpstr>
      <vt:lpstr>Varlık Bildiren Mevcut Durum Göstergelerinin Gerçekleşme Durumu(Özet)- Okul (M02a)  </vt:lpstr>
      <vt:lpstr>Performans Göstergeleri</vt:lpstr>
      <vt:lpstr>Performans Göstergeleri Raporu (Detay) Okul   (P01a) </vt:lpstr>
      <vt:lpstr>Slayt 10</vt:lpstr>
      <vt:lpstr>Slayt 11</vt:lpstr>
      <vt:lpstr>Algılanan Yarar Düzeyleri</vt:lpstr>
      <vt:lpstr>Slayt 13</vt:lpstr>
      <vt:lpstr>Slayt 14</vt:lpstr>
      <vt:lpstr>Slayt 15</vt:lpstr>
      <vt:lpstr>Slayt 16</vt:lpstr>
      <vt:lpstr>ÖRTÜK STANDARTLAR</vt:lpstr>
      <vt:lpstr>Örtük Standartlar Raporu – Okul (o01a) </vt:lpstr>
      <vt:lpstr>Örtük Standartlar Raporu – Okul (o01a) </vt:lpstr>
      <vt:lpstr>Genel Rapor -Okul  (G01a)</vt:lpstr>
      <vt:lpstr>Genel Rapor -Okul  (G01a)</vt:lpstr>
      <vt:lpstr>TEŞEKKÜRLER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İKS  İLÇE-MERKEZ RAPORLARI</dc:title>
  <dc:creator>erol</dc:creator>
  <cp:lastModifiedBy>Filiz OZTURK</cp:lastModifiedBy>
  <cp:revision>152</cp:revision>
  <dcterms:created xsi:type="dcterms:W3CDTF">2012-02-08T14:06:45Z</dcterms:created>
  <dcterms:modified xsi:type="dcterms:W3CDTF">2012-04-30T14:14:34Z</dcterms:modified>
</cp:coreProperties>
</file>